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1" r:id="rId2"/>
    <p:sldMasterId id="2147483722" r:id="rId3"/>
    <p:sldMasterId id="2147483801" r:id="rId4"/>
    <p:sldMasterId id="2147483813" r:id="rId5"/>
    <p:sldMasterId id="2147483825" r:id="rId6"/>
    <p:sldMasterId id="2147483837" r:id="rId7"/>
    <p:sldMasterId id="2147483849" r:id="rId8"/>
    <p:sldMasterId id="2147483861" r:id="rId9"/>
    <p:sldMasterId id="2147484565" r:id="rId10"/>
  </p:sldMasterIdLst>
  <p:notesMasterIdLst>
    <p:notesMasterId r:id="rId49"/>
  </p:notesMasterIdLst>
  <p:handoutMasterIdLst>
    <p:handoutMasterId r:id="rId50"/>
  </p:handoutMasterIdLst>
  <p:sldIdLst>
    <p:sldId id="544" r:id="rId11"/>
    <p:sldId id="555" r:id="rId12"/>
    <p:sldId id="482" r:id="rId13"/>
    <p:sldId id="517" r:id="rId14"/>
    <p:sldId id="537" r:id="rId15"/>
    <p:sldId id="529" r:id="rId16"/>
    <p:sldId id="519" r:id="rId17"/>
    <p:sldId id="556" r:id="rId18"/>
    <p:sldId id="494" r:id="rId19"/>
    <p:sldId id="540" r:id="rId20"/>
    <p:sldId id="547" r:id="rId21"/>
    <p:sldId id="548" r:id="rId22"/>
    <p:sldId id="522" r:id="rId23"/>
    <p:sldId id="523" r:id="rId24"/>
    <p:sldId id="525" r:id="rId25"/>
    <p:sldId id="524" r:id="rId26"/>
    <p:sldId id="546" r:id="rId27"/>
    <p:sldId id="527" r:id="rId28"/>
    <p:sldId id="526" r:id="rId29"/>
    <p:sldId id="545" r:id="rId30"/>
    <p:sldId id="507" r:id="rId31"/>
    <p:sldId id="508" r:id="rId32"/>
    <p:sldId id="536" r:id="rId33"/>
    <p:sldId id="549" r:id="rId34"/>
    <p:sldId id="510" r:id="rId35"/>
    <p:sldId id="462" r:id="rId36"/>
    <p:sldId id="539" r:id="rId37"/>
    <p:sldId id="458" r:id="rId38"/>
    <p:sldId id="550" r:id="rId39"/>
    <p:sldId id="468" r:id="rId40"/>
    <p:sldId id="551" r:id="rId41"/>
    <p:sldId id="505" r:id="rId42"/>
    <p:sldId id="552" r:id="rId43"/>
    <p:sldId id="553" r:id="rId44"/>
    <p:sldId id="534" r:id="rId45"/>
    <p:sldId id="554" r:id="rId46"/>
    <p:sldId id="542" r:id="rId47"/>
    <p:sldId id="446" r:id="rId4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20C"/>
    <a:srgbClr val="43B3DB"/>
    <a:srgbClr val="AEA4BC"/>
    <a:srgbClr val="EEEE32"/>
    <a:srgbClr val="CBC9E9"/>
    <a:srgbClr val="F4EA24"/>
    <a:srgbClr val="E7B11E"/>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474" y="-300"/>
      </p:cViewPr>
      <p:guideLst>
        <p:guide orient="horz" pos="2160"/>
        <p:guide pos="2880"/>
      </p:guideLst>
    </p:cSldViewPr>
  </p:slideViewPr>
  <p:outlineViewPr>
    <p:cViewPr>
      <p:scale>
        <a:sx n="33" d="100"/>
        <a:sy n="33" d="100"/>
      </p:scale>
      <p:origin x="0" y="239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cynthia:Desktop:elit:product%20scan.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4060887863155007E-2"/>
          <c:y val="4.5880212540667598E-2"/>
          <c:w val="0.89852497963616595"/>
          <c:h val="0.68291768856761703"/>
        </c:manualLayout>
      </c:layout>
      <c:barChart>
        <c:barDir val="col"/>
        <c:grouping val="clustered"/>
        <c:varyColors val="0"/>
        <c:ser>
          <c:idx val="0"/>
          <c:order val="0"/>
          <c:tx>
            <c:strRef>
              <c:f>Sheet1!$B$1</c:f>
              <c:strCache>
                <c:ptCount val="1"/>
                <c:pt idx="0">
                  <c:v>White</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Play Video Games on a Console</c:v>
                </c:pt>
                <c:pt idx="1">
                  <c:v>Play Video Games on a Handheld Device</c:v>
                </c:pt>
                <c:pt idx="2">
                  <c:v>Use an iPod/MP3 Player</c:v>
                </c:pt>
                <c:pt idx="3">
                  <c:v>Watch Video on Demand</c:v>
                </c:pt>
                <c:pt idx="4">
                  <c:v>Watch Videos on a Handheld Device</c:v>
                </c:pt>
              </c:strCache>
            </c:strRef>
          </c:cat>
          <c:val>
            <c:numRef>
              <c:f>Sheet1!$B$2:$B$6</c:f>
              <c:numCache>
                <c:formatCode>0%</c:formatCode>
                <c:ptCount val="5"/>
                <c:pt idx="0">
                  <c:v>0.59</c:v>
                </c:pt>
                <c:pt idx="1">
                  <c:v>0.46</c:v>
                </c:pt>
                <c:pt idx="2">
                  <c:v>0.4</c:v>
                </c:pt>
                <c:pt idx="3">
                  <c:v>0.35</c:v>
                </c:pt>
                <c:pt idx="4">
                  <c:v>0.26</c:v>
                </c:pt>
              </c:numCache>
            </c:numRef>
          </c:val>
        </c:ser>
        <c:ser>
          <c:idx val="1"/>
          <c:order val="1"/>
          <c:tx>
            <c:strRef>
              <c:f>Sheet1!$C$1</c:f>
              <c:strCache>
                <c:ptCount val="1"/>
                <c:pt idx="0">
                  <c:v>Black</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Play Video Games on a Console</c:v>
                </c:pt>
                <c:pt idx="1">
                  <c:v>Play Video Games on a Handheld Device</c:v>
                </c:pt>
                <c:pt idx="2">
                  <c:v>Use an iPod/MP3 Player</c:v>
                </c:pt>
                <c:pt idx="3">
                  <c:v>Watch Video on Demand</c:v>
                </c:pt>
                <c:pt idx="4">
                  <c:v>Watch Videos on a Handheld Device</c:v>
                </c:pt>
              </c:strCache>
            </c:strRef>
          </c:cat>
          <c:val>
            <c:numRef>
              <c:f>Sheet1!$C$2:$C$6</c:f>
              <c:numCache>
                <c:formatCode>0%</c:formatCode>
                <c:ptCount val="5"/>
                <c:pt idx="0">
                  <c:v>0.66</c:v>
                </c:pt>
                <c:pt idx="1">
                  <c:v>0.52</c:v>
                </c:pt>
                <c:pt idx="2">
                  <c:v>0.48</c:v>
                </c:pt>
                <c:pt idx="3">
                  <c:v>0.41</c:v>
                </c:pt>
                <c:pt idx="4">
                  <c:v>0.4</c:v>
                </c:pt>
              </c:numCache>
            </c:numRef>
          </c:val>
        </c:ser>
        <c:ser>
          <c:idx val="2"/>
          <c:order val="2"/>
          <c:tx>
            <c:strRef>
              <c:f>Sheet1!$D$1</c:f>
              <c:strCache>
                <c:ptCount val="1"/>
                <c:pt idx="0">
                  <c:v> Hispanic</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Play Video Games on a Console</c:v>
                </c:pt>
                <c:pt idx="1">
                  <c:v>Play Video Games on a Handheld Device</c:v>
                </c:pt>
                <c:pt idx="2">
                  <c:v>Use an iPod/MP3 Player</c:v>
                </c:pt>
                <c:pt idx="3">
                  <c:v>Watch Video on Demand</c:v>
                </c:pt>
                <c:pt idx="4">
                  <c:v>Watch Videos on a Handheld Device</c:v>
                </c:pt>
              </c:strCache>
            </c:strRef>
          </c:cat>
          <c:val>
            <c:numRef>
              <c:f>Sheet1!$D$2:$D$6</c:f>
              <c:numCache>
                <c:formatCode>0%</c:formatCode>
                <c:ptCount val="5"/>
                <c:pt idx="0">
                  <c:v>0.61</c:v>
                </c:pt>
                <c:pt idx="1">
                  <c:v>0.51</c:v>
                </c:pt>
                <c:pt idx="2">
                  <c:v>0.5</c:v>
                </c:pt>
                <c:pt idx="3">
                  <c:v>0.39</c:v>
                </c:pt>
                <c:pt idx="4">
                  <c:v>0.4</c:v>
                </c:pt>
              </c:numCache>
            </c:numRef>
          </c:val>
        </c:ser>
        <c:dLbls>
          <c:showLegendKey val="0"/>
          <c:showVal val="0"/>
          <c:showCatName val="0"/>
          <c:showSerName val="0"/>
          <c:showPercent val="0"/>
          <c:showBubbleSize val="0"/>
        </c:dLbls>
        <c:gapWidth val="150"/>
        <c:axId val="41444480"/>
        <c:axId val="41446016"/>
      </c:barChart>
      <c:catAx>
        <c:axId val="41444480"/>
        <c:scaling>
          <c:orientation val="minMax"/>
        </c:scaling>
        <c:delete val="0"/>
        <c:axPos val="b"/>
        <c:majorTickMark val="out"/>
        <c:minorTickMark val="none"/>
        <c:tickLblPos val="nextTo"/>
        <c:crossAx val="41446016"/>
        <c:crosses val="autoZero"/>
        <c:auto val="1"/>
        <c:lblAlgn val="ctr"/>
        <c:lblOffset val="100"/>
        <c:noMultiLvlLbl val="0"/>
      </c:catAx>
      <c:valAx>
        <c:axId val="41446016"/>
        <c:scaling>
          <c:orientation val="minMax"/>
          <c:max val="1"/>
        </c:scaling>
        <c:delete val="0"/>
        <c:axPos val="l"/>
        <c:majorGridlines/>
        <c:numFmt formatCode="0%" sourceLinked="1"/>
        <c:majorTickMark val="out"/>
        <c:minorTickMark val="none"/>
        <c:tickLblPos val="nextTo"/>
        <c:crossAx val="41444480"/>
        <c:crosses val="autoZero"/>
        <c:crossBetween val="between"/>
        <c:majorUnit val="0.2"/>
      </c:valAx>
    </c:plotArea>
    <c:legend>
      <c:legendPos val="r"/>
      <c:layout>
        <c:manualLayout>
          <c:xMode val="edge"/>
          <c:yMode val="edge"/>
          <c:x val="0.840344488188976"/>
          <c:y val="3.5830282998095597E-2"/>
          <c:w val="0.143850914109874"/>
          <c:h val="0.228680134245514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rgbClr val="F2B20C"/>
            </a:solidFill>
            <a:ln>
              <a:solidFill>
                <a:srgbClr val="F2B20C"/>
              </a:solidFill>
            </a:ln>
          </c:spPr>
          <c:invertIfNegative val="0"/>
          <c:dLbls>
            <c:showLegendKey val="0"/>
            <c:showVal val="1"/>
            <c:showCatName val="0"/>
            <c:showSerName val="0"/>
            <c:showPercent val="0"/>
            <c:showBubbleSize val="0"/>
            <c:showLeaderLines val="0"/>
          </c:dLbls>
          <c:cat>
            <c:strRef>
              <c:f>Sheet1!$A$2:$A$3</c:f>
              <c:strCache>
                <c:ptCount val="2"/>
                <c:pt idx="0">
                  <c:v>Low-Income Households</c:v>
                </c:pt>
                <c:pt idx="1">
                  <c:v>High-Income Households</c:v>
                </c:pt>
              </c:strCache>
            </c:strRef>
          </c:cat>
          <c:val>
            <c:numRef>
              <c:f>Sheet1!$B$2:$B$3</c:f>
              <c:numCache>
                <c:formatCode>0%</c:formatCode>
                <c:ptCount val="2"/>
                <c:pt idx="0">
                  <c:v>0.22</c:v>
                </c:pt>
                <c:pt idx="1">
                  <c:v>0.55000000000000004</c:v>
                </c:pt>
              </c:numCache>
            </c:numRef>
          </c:val>
        </c:ser>
        <c:dLbls>
          <c:showLegendKey val="0"/>
          <c:showVal val="0"/>
          <c:showCatName val="0"/>
          <c:showSerName val="0"/>
          <c:showPercent val="0"/>
          <c:showBubbleSize val="0"/>
        </c:dLbls>
        <c:gapWidth val="150"/>
        <c:axId val="33860224"/>
        <c:axId val="41674624"/>
      </c:barChart>
      <c:catAx>
        <c:axId val="33860224"/>
        <c:scaling>
          <c:orientation val="minMax"/>
        </c:scaling>
        <c:delete val="0"/>
        <c:axPos val="b"/>
        <c:majorTickMark val="out"/>
        <c:minorTickMark val="none"/>
        <c:tickLblPos val="nextTo"/>
        <c:crossAx val="41674624"/>
        <c:crosses val="autoZero"/>
        <c:auto val="1"/>
        <c:lblAlgn val="ctr"/>
        <c:lblOffset val="100"/>
        <c:noMultiLvlLbl val="0"/>
      </c:catAx>
      <c:valAx>
        <c:axId val="41674624"/>
        <c:scaling>
          <c:orientation val="minMax"/>
        </c:scaling>
        <c:delete val="0"/>
        <c:axPos val="l"/>
        <c:majorGridlines/>
        <c:numFmt formatCode="0%" sourceLinked="1"/>
        <c:majorTickMark val="out"/>
        <c:minorTickMark val="none"/>
        <c:tickLblPos val="nextTo"/>
        <c:crossAx val="33860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19149005738689401"/>
          <c:y val="1.6836195965366899E-2"/>
        </c:manualLayout>
      </c:layout>
      <c:overlay val="0"/>
    </c:title>
    <c:autoTitleDeleted val="0"/>
    <c:plotArea>
      <c:layout/>
      <c:areaChart>
        <c:grouping val="standard"/>
        <c:varyColors val="0"/>
        <c:ser>
          <c:idx val="0"/>
          <c:order val="0"/>
          <c:tx>
            <c:strRef>
              <c:f>Sheet1!$B$1</c:f>
              <c:strCache>
                <c:ptCount val="1"/>
                <c:pt idx="0">
                  <c:v>Apps in iTunes Store</c:v>
                </c:pt>
              </c:strCache>
            </c:strRef>
          </c:tx>
          <c:spPr>
            <a:solidFill>
              <a:srgbClr val="F2B20C"/>
            </a:solidFill>
          </c:spPr>
          <c:cat>
            <c:strRef>
              <c:f>Sheet1!$A$2:$A$6</c:f>
              <c:strCache>
                <c:ptCount val="5"/>
                <c:pt idx="0">
                  <c:v>July 2008</c:v>
                </c:pt>
                <c:pt idx="1">
                  <c:v>July 2009</c:v>
                </c:pt>
                <c:pt idx="2">
                  <c:v>June 2010</c:v>
                </c:pt>
                <c:pt idx="3">
                  <c:v>June 2011</c:v>
                </c:pt>
                <c:pt idx="4">
                  <c:v>June 2012</c:v>
                </c:pt>
              </c:strCache>
            </c:strRef>
          </c:cat>
          <c:val>
            <c:numRef>
              <c:f>Sheet1!$B$2:$B$6</c:f>
              <c:numCache>
                <c:formatCode>#,##0</c:formatCode>
                <c:ptCount val="5"/>
                <c:pt idx="0" formatCode="General">
                  <c:v>800</c:v>
                </c:pt>
                <c:pt idx="1">
                  <c:v>65000</c:v>
                </c:pt>
                <c:pt idx="2">
                  <c:v>225000</c:v>
                </c:pt>
                <c:pt idx="3">
                  <c:v>425000</c:v>
                </c:pt>
                <c:pt idx="4">
                  <c:v>650000</c:v>
                </c:pt>
              </c:numCache>
            </c:numRef>
          </c:val>
        </c:ser>
        <c:dLbls>
          <c:showLegendKey val="0"/>
          <c:showVal val="0"/>
          <c:showCatName val="0"/>
          <c:showSerName val="0"/>
          <c:showPercent val="0"/>
          <c:showBubbleSize val="0"/>
        </c:dLbls>
        <c:axId val="55871744"/>
        <c:axId val="55889920"/>
      </c:areaChart>
      <c:catAx>
        <c:axId val="55871744"/>
        <c:scaling>
          <c:orientation val="minMax"/>
        </c:scaling>
        <c:delete val="0"/>
        <c:axPos val="b"/>
        <c:numFmt formatCode="@" sourceLinked="1"/>
        <c:majorTickMark val="out"/>
        <c:minorTickMark val="none"/>
        <c:tickLblPos val="nextTo"/>
        <c:crossAx val="55889920"/>
        <c:crosses val="autoZero"/>
        <c:auto val="1"/>
        <c:lblAlgn val="ctr"/>
        <c:lblOffset val="100"/>
        <c:noMultiLvlLbl val="0"/>
      </c:catAx>
      <c:valAx>
        <c:axId val="55889920"/>
        <c:scaling>
          <c:orientation val="minMax"/>
        </c:scaling>
        <c:delete val="0"/>
        <c:axPos val="l"/>
        <c:majorGridlines/>
        <c:numFmt formatCode="General" sourceLinked="1"/>
        <c:majorTickMark val="out"/>
        <c:minorTickMark val="none"/>
        <c:tickLblPos val="nextTo"/>
        <c:crossAx val="5587174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15557969046972E-2"/>
          <c:y val="6.0185185185185203E-2"/>
          <c:w val="0.92167965078635705"/>
          <c:h val="0.44503948770997498"/>
        </c:manualLayout>
      </c:layout>
      <c:barChart>
        <c:barDir val="col"/>
        <c:grouping val="clustered"/>
        <c:varyColors val="0"/>
        <c:ser>
          <c:idx val="0"/>
          <c:order val="0"/>
          <c:tx>
            <c:strRef>
              <c:f>Sheet1!$A$2</c:f>
              <c:strCache>
                <c:ptCount val="1"/>
                <c:pt idx="0">
                  <c:v>iTunes Paid</c:v>
                </c:pt>
              </c:strCache>
            </c:strRef>
          </c:tx>
          <c:invertIfNegative val="0"/>
          <c:cat>
            <c:strRef>
              <c:f>Sheet1!$B$1:$J$1</c:f>
              <c:strCache>
                <c:ptCount val="9"/>
                <c:pt idx="0">
                  <c:v>Letters &amp; Sounds</c:v>
                </c:pt>
                <c:pt idx="1">
                  <c:v>Phonics w/ Word Rec</c:v>
                </c:pt>
                <c:pt idx="2">
                  <c:v>Letter Writing</c:v>
                </c:pt>
                <c:pt idx="3">
                  <c:v>Sight Word</c:v>
                </c:pt>
                <c:pt idx="4">
                  <c:v>Spelling</c:v>
                </c:pt>
                <c:pt idx="5">
                  <c:v>Vocabulary</c:v>
                </c:pt>
                <c:pt idx="6">
                  <c:v>Comprehension</c:v>
                </c:pt>
                <c:pt idx="7">
                  <c:v>Understand and Tell Stories</c:v>
                </c:pt>
                <c:pt idx="8">
                  <c:v>Grammar</c:v>
                </c:pt>
              </c:strCache>
            </c:strRef>
          </c:cat>
          <c:val>
            <c:numRef>
              <c:f>Sheet1!$B$2:$J$2</c:f>
              <c:numCache>
                <c:formatCode>0%</c:formatCode>
                <c:ptCount val="9"/>
                <c:pt idx="0">
                  <c:v>0.45</c:v>
                </c:pt>
                <c:pt idx="1">
                  <c:v>0.5</c:v>
                </c:pt>
                <c:pt idx="2">
                  <c:v>0.2</c:v>
                </c:pt>
                <c:pt idx="3">
                  <c:v>0.1</c:v>
                </c:pt>
                <c:pt idx="4">
                  <c:v>0.15</c:v>
                </c:pt>
                <c:pt idx="5">
                  <c:v>0.05</c:v>
                </c:pt>
                <c:pt idx="6">
                  <c:v>0</c:v>
                </c:pt>
                <c:pt idx="7">
                  <c:v>0</c:v>
                </c:pt>
                <c:pt idx="8">
                  <c:v>0</c:v>
                </c:pt>
              </c:numCache>
            </c:numRef>
          </c:val>
        </c:ser>
        <c:ser>
          <c:idx val="1"/>
          <c:order val="1"/>
          <c:tx>
            <c:strRef>
              <c:f>Sheet1!$A$3</c:f>
              <c:strCache>
                <c:ptCount val="1"/>
                <c:pt idx="0">
                  <c:v>Android Paid</c:v>
                </c:pt>
              </c:strCache>
            </c:strRef>
          </c:tx>
          <c:invertIfNegative val="0"/>
          <c:cat>
            <c:strRef>
              <c:f>Sheet1!$B$1:$J$1</c:f>
              <c:strCache>
                <c:ptCount val="9"/>
                <c:pt idx="0">
                  <c:v>Letters &amp; Sounds</c:v>
                </c:pt>
                <c:pt idx="1">
                  <c:v>Phonics w/ Word Rec</c:v>
                </c:pt>
                <c:pt idx="2">
                  <c:v>Letter Writing</c:v>
                </c:pt>
                <c:pt idx="3">
                  <c:v>Sight Word</c:v>
                </c:pt>
                <c:pt idx="4">
                  <c:v>Spelling</c:v>
                </c:pt>
                <c:pt idx="5">
                  <c:v>Vocabulary</c:v>
                </c:pt>
                <c:pt idx="6">
                  <c:v>Comprehension</c:v>
                </c:pt>
                <c:pt idx="7">
                  <c:v>Understand and Tell Stories</c:v>
                </c:pt>
                <c:pt idx="8">
                  <c:v>Grammar</c:v>
                </c:pt>
              </c:strCache>
            </c:strRef>
          </c:cat>
          <c:val>
            <c:numRef>
              <c:f>Sheet1!$B$3:$J$3</c:f>
              <c:numCache>
                <c:formatCode>0%</c:formatCode>
                <c:ptCount val="9"/>
                <c:pt idx="0">
                  <c:v>0.35</c:v>
                </c:pt>
                <c:pt idx="1">
                  <c:v>0.15</c:v>
                </c:pt>
                <c:pt idx="2">
                  <c:v>0.05</c:v>
                </c:pt>
                <c:pt idx="3">
                  <c:v>0.1</c:v>
                </c:pt>
                <c:pt idx="4">
                  <c:v>0.1</c:v>
                </c:pt>
                <c:pt idx="5">
                  <c:v>0.25</c:v>
                </c:pt>
                <c:pt idx="6">
                  <c:v>0</c:v>
                </c:pt>
                <c:pt idx="7">
                  <c:v>0.05</c:v>
                </c:pt>
                <c:pt idx="8">
                  <c:v>0.15</c:v>
                </c:pt>
              </c:numCache>
            </c:numRef>
          </c:val>
        </c:ser>
        <c:ser>
          <c:idx val="2"/>
          <c:order val="2"/>
          <c:tx>
            <c:strRef>
              <c:f>Sheet1!$A$4</c:f>
              <c:strCache>
                <c:ptCount val="1"/>
                <c:pt idx="0">
                  <c:v>iTunes Free</c:v>
                </c:pt>
              </c:strCache>
            </c:strRef>
          </c:tx>
          <c:invertIfNegative val="0"/>
          <c:cat>
            <c:strRef>
              <c:f>Sheet1!$B$1:$J$1</c:f>
              <c:strCache>
                <c:ptCount val="9"/>
                <c:pt idx="0">
                  <c:v>Letters &amp; Sounds</c:v>
                </c:pt>
                <c:pt idx="1">
                  <c:v>Phonics w/ Word Rec</c:v>
                </c:pt>
                <c:pt idx="2">
                  <c:v>Letter Writing</c:v>
                </c:pt>
                <c:pt idx="3">
                  <c:v>Sight Word</c:v>
                </c:pt>
                <c:pt idx="4">
                  <c:v>Spelling</c:v>
                </c:pt>
                <c:pt idx="5">
                  <c:v>Vocabulary</c:v>
                </c:pt>
                <c:pt idx="6">
                  <c:v>Comprehension</c:v>
                </c:pt>
                <c:pt idx="7">
                  <c:v>Understand and Tell Stories</c:v>
                </c:pt>
                <c:pt idx="8">
                  <c:v>Grammar</c:v>
                </c:pt>
              </c:strCache>
            </c:strRef>
          </c:cat>
          <c:val>
            <c:numRef>
              <c:f>Sheet1!$B$4:$J$4</c:f>
              <c:numCache>
                <c:formatCode>0%</c:formatCode>
                <c:ptCount val="9"/>
                <c:pt idx="0">
                  <c:v>0.25</c:v>
                </c:pt>
                <c:pt idx="1">
                  <c:v>0.2</c:v>
                </c:pt>
                <c:pt idx="2">
                  <c:v>0.1</c:v>
                </c:pt>
                <c:pt idx="3">
                  <c:v>0.2</c:v>
                </c:pt>
                <c:pt idx="4">
                  <c:v>0.1</c:v>
                </c:pt>
                <c:pt idx="5">
                  <c:v>0.1</c:v>
                </c:pt>
                <c:pt idx="6">
                  <c:v>0.1</c:v>
                </c:pt>
                <c:pt idx="7">
                  <c:v>0.1</c:v>
                </c:pt>
                <c:pt idx="8">
                  <c:v>0.05</c:v>
                </c:pt>
              </c:numCache>
            </c:numRef>
          </c:val>
        </c:ser>
        <c:ser>
          <c:idx val="3"/>
          <c:order val="3"/>
          <c:tx>
            <c:strRef>
              <c:f>Sheet1!$A$5</c:f>
              <c:strCache>
                <c:ptCount val="1"/>
                <c:pt idx="0">
                  <c:v>Android Free</c:v>
                </c:pt>
              </c:strCache>
            </c:strRef>
          </c:tx>
          <c:invertIfNegative val="0"/>
          <c:cat>
            <c:strRef>
              <c:f>Sheet1!$B$1:$J$1</c:f>
              <c:strCache>
                <c:ptCount val="9"/>
                <c:pt idx="0">
                  <c:v>Letters &amp; Sounds</c:v>
                </c:pt>
                <c:pt idx="1">
                  <c:v>Phonics w/ Word Rec</c:v>
                </c:pt>
                <c:pt idx="2">
                  <c:v>Letter Writing</c:v>
                </c:pt>
                <c:pt idx="3">
                  <c:v>Sight Word</c:v>
                </c:pt>
                <c:pt idx="4">
                  <c:v>Spelling</c:v>
                </c:pt>
                <c:pt idx="5">
                  <c:v>Vocabulary</c:v>
                </c:pt>
                <c:pt idx="6">
                  <c:v>Comprehension</c:v>
                </c:pt>
                <c:pt idx="7">
                  <c:v>Understand and Tell Stories</c:v>
                </c:pt>
                <c:pt idx="8">
                  <c:v>Grammar</c:v>
                </c:pt>
              </c:strCache>
            </c:strRef>
          </c:cat>
          <c:val>
            <c:numRef>
              <c:f>Sheet1!$B$5:$J$5</c:f>
              <c:numCache>
                <c:formatCode>0%</c:formatCode>
                <c:ptCount val="9"/>
                <c:pt idx="0">
                  <c:v>0.45</c:v>
                </c:pt>
                <c:pt idx="1">
                  <c:v>0.2</c:v>
                </c:pt>
                <c:pt idx="2">
                  <c:v>0.1</c:v>
                </c:pt>
                <c:pt idx="3">
                  <c:v>0.05</c:v>
                </c:pt>
                <c:pt idx="4">
                  <c:v>0.1</c:v>
                </c:pt>
                <c:pt idx="5">
                  <c:v>0.15</c:v>
                </c:pt>
                <c:pt idx="6">
                  <c:v>0</c:v>
                </c:pt>
                <c:pt idx="7">
                  <c:v>0.1</c:v>
                </c:pt>
                <c:pt idx="8">
                  <c:v>0</c:v>
                </c:pt>
              </c:numCache>
            </c:numRef>
          </c:val>
        </c:ser>
        <c:dLbls>
          <c:showLegendKey val="0"/>
          <c:showVal val="0"/>
          <c:showCatName val="0"/>
          <c:showSerName val="0"/>
          <c:showPercent val="0"/>
          <c:showBubbleSize val="0"/>
        </c:dLbls>
        <c:gapWidth val="150"/>
        <c:axId val="109411328"/>
        <c:axId val="110527232"/>
      </c:barChart>
      <c:catAx>
        <c:axId val="109411328"/>
        <c:scaling>
          <c:orientation val="minMax"/>
        </c:scaling>
        <c:delete val="0"/>
        <c:axPos val="b"/>
        <c:majorTickMark val="out"/>
        <c:minorTickMark val="none"/>
        <c:tickLblPos val="nextTo"/>
        <c:crossAx val="110527232"/>
        <c:crosses val="autoZero"/>
        <c:auto val="1"/>
        <c:lblAlgn val="ctr"/>
        <c:lblOffset val="100"/>
        <c:noMultiLvlLbl val="0"/>
      </c:catAx>
      <c:valAx>
        <c:axId val="110527232"/>
        <c:scaling>
          <c:orientation val="minMax"/>
          <c:max val="1"/>
        </c:scaling>
        <c:delete val="0"/>
        <c:axPos val="l"/>
        <c:numFmt formatCode="0%" sourceLinked="1"/>
        <c:majorTickMark val="out"/>
        <c:minorTickMark val="none"/>
        <c:tickLblPos val="nextTo"/>
        <c:crossAx val="109411328"/>
        <c:crosses val="autoZero"/>
        <c:crossBetween val="between"/>
        <c:majorUnit val="0.2"/>
      </c:valAx>
    </c:plotArea>
    <c:legend>
      <c:legendPos val="r"/>
      <c:layout>
        <c:manualLayout>
          <c:xMode val="edge"/>
          <c:yMode val="edge"/>
          <c:x val="0.74557989932956004"/>
          <c:y val="1.2922337390802001E-3"/>
          <c:w val="0.17000062657950199"/>
          <c:h val="0.37509517483288601"/>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4131428015942"/>
          <c:y val="0.12701117598339901"/>
          <c:w val="0.87580684358899596"/>
          <c:h val="0.43468450865656899"/>
        </c:manualLayout>
      </c:layout>
      <c:barChart>
        <c:barDir val="col"/>
        <c:grouping val="clustered"/>
        <c:varyColors val="0"/>
        <c:ser>
          <c:idx val="0"/>
          <c:order val="0"/>
          <c:tx>
            <c:strRef>
              <c:f>Sheet1!$B$1</c:f>
              <c:strCache>
                <c:ptCount val="1"/>
                <c:pt idx="0">
                  <c:v>Percent of Websites Targeting These Areas of Literacy</c:v>
                </c:pt>
              </c:strCache>
            </c:strRef>
          </c:tx>
          <c:spPr>
            <a:solidFill>
              <a:srgbClr val="F2B20C"/>
            </a:solidFill>
          </c:spPr>
          <c:invertIfNegative val="0"/>
          <c:dLbls>
            <c:numFmt formatCode="0%" sourceLinked="0"/>
            <c:showLegendKey val="0"/>
            <c:showVal val="1"/>
            <c:showCatName val="0"/>
            <c:showSerName val="0"/>
            <c:showPercent val="0"/>
            <c:showBubbleSize val="0"/>
            <c:showLeaderLines val="0"/>
          </c:dLbls>
          <c:cat>
            <c:strRef>
              <c:f>Sheet1!$A$2:$A$12</c:f>
              <c:strCache>
                <c:ptCount val="11"/>
                <c:pt idx="0">
                  <c:v>Print Concepts</c:v>
                </c:pt>
                <c:pt idx="1">
                  <c:v>Letters and Letter-Sounds</c:v>
                </c:pt>
                <c:pt idx="2">
                  <c:v>Phonics and Word Rec.</c:v>
                </c:pt>
                <c:pt idx="3">
                  <c:v>Letter Writing</c:v>
                </c:pt>
                <c:pt idx="4">
                  <c:v>Sight Words</c:v>
                </c:pt>
                <c:pt idx="5">
                  <c:v>Spelling</c:v>
                </c:pt>
                <c:pt idx="6">
                  <c:v>Vocabulary</c:v>
                </c:pt>
                <c:pt idx="7">
                  <c:v>Comprehension</c:v>
                </c:pt>
                <c:pt idx="8">
                  <c:v>Understand and Tell Stories</c:v>
                </c:pt>
                <c:pt idx="9">
                  <c:v>World Language</c:v>
                </c:pt>
                <c:pt idx="10">
                  <c:v>Grammar</c:v>
                </c:pt>
              </c:strCache>
            </c:strRef>
          </c:cat>
          <c:val>
            <c:numRef>
              <c:f>Sheet1!$B$2:$B$12</c:f>
              <c:numCache>
                <c:formatCode>0%</c:formatCode>
                <c:ptCount val="11"/>
                <c:pt idx="0">
                  <c:v>0.11</c:v>
                </c:pt>
                <c:pt idx="1">
                  <c:v>0.5</c:v>
                </c:pt>
                <c:pt idx="2" formatCode="0.00%">
                  <c:v>0.66700000000000004</c:v>
                </c:pt>
                <c:pt idx="3" formatCode="0.00%">
                  <c:v>0.111</c:v>
                </c:pt>
                <c:pt idx="4" formatCode="0.00%">
                  <c:v>0</c:v>
                </c:pt>
                <c:pt idx="5" formatCode="0.00%">
                  <c:v>0.38900000000000001</c:v>
                </c:pt>
                <c:pt idx="6" formatCode="0.00%">
                  <c:v>0.44400000000000001</c:v>
                </c:pt>
                <c:pt idx="7" formatCode="0.00%">
                  <c:v>0.44400000000000001</c:v>
                </c:pt>
                <c:pt idx="8" formatCode="0.00%">
                  <c:v>0.77800000000000002</c:v>
                </c:pt>
                <c:pt idx="9" formatCode="0.00%">
                  <c:v>0.111</c:v>
                </c:pt>
                <c:pt idx="10" formatCode="0.00%">
                  <c:v>0.111</c:v>
                </c:pt>
              </c:numCache>
            </c:numRef>
          </c:val>
        </c:ser>
        <c:dLbls>
          <c:showLegendKey val="0"/>
          <c:showVal val="0"/>
          <c:showCatName val="0"/>
          <c:showSerName val="0"/>
          <c:showPercent val="0"/>
          <c:showBubbleSize val="0"/>
        </c:dLbls>
        <c:gapWidth val="150"/>
        <c:axId val="136186880"/>
        <c:axId val="136192768"/>
      </c:barChart>
      <c:catAx>
        <c:axId val="136186880"/>
        <c:scaling>
          <c:orientation val="minMax"/>
        </c:scaling>
        <c:delete val="0"/>
        <c:axPos val="b"/>
        <c:majorTickMark val="out"/>
        <c:minorTickMark val="none"/>
        <c:tickLblPos val="nextTo"/>
        <c:crossAx val="136192768"/>
        <c:crosses val="autoZero"/>
        <c:auto val="1"/>
        <c:lblAlgn val="ctr"/>
        <c:lblOffset val="100"/>
        <c:noMultiLvlLbl val="0"/>
      </c:catAx>
      <c:valAx>
        <c:axId val="136192768"/>
        <c:scaling>
          <c:orientation val="minMax"/>
        </c:scaling>
        <c:delete val="0"/>
        <c:axPos val="l"/>
        <c:majorGridlines/>
        <c:numFmt formatCode="0%" sourceLinked="1"/>
        <c:majorTickMark val="out"/>
        <c:minorTickMark val="none"/>
        <c:tickLblPos val="nextTo"/>
        <c:crossAx val="13618688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4DD7C-2CF0-4704-8C79-FA494A4CDC79}" type="doc">
      <dgm:prSet loTypeId="urn:microsoft.com/office/officeart/2005/8/layout/vList3#3" loCatId="list" qsTypeId="urn:microsoft.com/office/officeart/2005/8/quickstyle/simple1" qsCatId="simple" csTypeId="urn:microsoft.com/office/officeart/2005/8/colors/accent1_2" csCatId="accent1" phldr="1"/>
      <dgm:spPr/>
    </dgm:pt>
    <dgm:pt modelId="{BFFCC257-6F77-49B3-855F-190B98FEF066}">
      <dgm:prSet phldrT="[Text]"/>
      <dgm:spPr>
        <a:solidFill>
          <a:srgbClr val="F2B20C"/>
        </a:solidFill>
      </dgm:spPr>
      <dgm:t>
        <a:bodyPr/>
        <a:lstStyle/>
        <a:p>
          <a:r>
            <a:rPr lang="en-US" dirty="0" smtClean="0"/>
            <a:t>Parents are crucial</a:t>
          </a:r>
          <a:endParaRPr lang="en-US" dirty="0"/>
        </a:p>
      </dgm:t>
    </dgm:pt>
    <dgm:pt modelId="{8DEA42F3-B422-492C-8029-8DB863B57BF9}" type="parTrans" cxnId="{4FE583E9-6D97-45A7-91C2-7CEF0A93CF0C}">
      <dgm:prSet/>
      <dgm:spPr/>
      <dgm:t>
        <a:bodyPr/>
        <a:lstStyle/>
        <a:p>
          <a:endParaRPr lang="en-US"/>
        </a:p>
      </dgm:t>
    </dgm:pt>
    <dgm:pt modelId="{82CF3213-9DFB-4927-8067-53242C859C1B}" type="sibTrans" cxnId="{4FE583E9-6D97-45A7-91C2-7CEF0A93CF0C}">
      <dgm:prSet/>
      <dgm:spPr/>
      <dgm:t>
        <a:bodyPr/>
        <a:lstStyle/>
        <a:p>
          <a:endParaRPr lang="en-US"/>
        </a:p>
      </dgm:t>
    </dgm:pt>
    <dgm:pt modelId="{EDD81F34-A678-402B-AA41-46D50F825E22}">
      <dgm:prSet phldrT="[Text]"/>
      <dgm:spPr>
        <a:solidFill>
          <a:schemeClr val="accent4"/>
        </a:solidFill>
      </dgm:spPr>
      <dgm:t>
        <a:bodyPr/>
        <a:lstStyle/>
        <a:p>
          <a:r>
            <a:rPr lang="en-US" dirty="0" smtClean="0"/>
            <a:t>To ignore technology is to allow gaps to widen</a:t>
          </a:r>
          <a:endParaRPr lang="en-US" dirty="0"/>
        </a:p>
      </dgm:t>
    </dgm:pt>
    <dgm:pt modelId="{5CAA3D45-ED9D-4591-8BEC-1DD6B1F9B482}" type="parTrans" cxnId="{6D635CF8-5E12-4BFF-9D09-B412DF0B40F6}">
      <dgm:prSet/>
      <dgm:spPr/>
      <dgm:t>
        <a:bodyPr/>
        <a:lstStyle/>
        <a:p>
          <a:endParaRPr lang="en-US"/>
        </a:p>
      </dgm:t>
    </dgm:pt>
    <dgm:pt modelId="{3012A296-4F46-4709-AAFC-436B4E6F6004}" type="sibTrans" cxnId="{6D635CF8-5E12-4BFF-9D09-B412DF0B40F6}">
      <dgm:prSet/>
      <dgm:spPr/>
      <dgm:t>
        <a:bodyPr/>
        <a:lstStyle/>
        <a:p>
          <a:endParaRPr lang="en-US"/>
        </a:p>
      </dgm:t>
    </dgm:pt>
    <dgm:pt modelId="{078989F6-707B-4BB0-BDD3-7161CF678C69}">
      <dgm:prSet phldrT="[Text]"/>
      <dgm:spPr>
        <a:solidFill>
          <a:srgbClr val="F2B20C"/>
        </a:solidFill>
      </dgm:spPr>
      <dgm:t>
        <a:bodyPr/>
        <a:lstStyle/>
        <a:p>
          <a:r>
            <a:rPr lang="en-US" dirty="0" smtClean="0"/>
            <a:t>Skills + knowledge:</a:t>
          </a:r>
        </a:p>
        <a:p>
          <a:r>
            <a:rPr lang="en-US" dirty="0" smtClean="0"/>
            <a:t>Reading requires both</a:t>
          </a:r>
          <a:endParaRPr lang="en-US" dirty="0"/>
        </a:p>
      </dgm:t>
    </dgm:pt>
    <dgm:pt modelId="{29E87E4A-351A-4E43-988B-77C113B43116}" type="parTrans" cxnId="{59D61925-B214-4710-9CF2-B8CD47F018F6}">
      <dgm:prSet/>
      <dgm:spPr/>
      <dgm:t>
        <a:bodyPr/>
        <a:lstStyle/>
        <a:p>
          <a:endParaRPr lang="en-US"/>
        </a:p>
      </dgm:t>
    </dgm:pt>
    <dgm:pt modelId="{108902B2-E2D8-4864-9912-1FB3D492188D}" type="sibTrans" cxnId="{59D61925-B214-4710-9CF2-B8CD47F018F6}">
      <dgm:prSet/>
      <dgm:spPr/>
      <dgm:t>
        <a:bodyPr/>
        <a:lstStyle/>
        <a:p>
          <a:endParaRPr lang="en-US"/>
        </a:p>
      </dgm:t>
    </dgm:pt>
    <dgm:pt modelId="{FA9D11D2-D7EC-4144-A033-33E0FEF9538B}">
      <dgm:prSet phldrT="[Text]"/>
      <dgm:spPr>
        <a:solidFill>
          <a:schemeClr val="accent4"/>
        </a:solidFill>
      </dgm:spPr>
      <dgm:t>
        <a:bodyPr/>
        <a:lstStyle/>
        <a:p>
          <a:r>
            <a:rPr lang="en-US" dirty="0" smtClean="0"/>
            <a:t>Technology by itself </a:t>
          </a:r>
        </a:p>
        <a:p>
          <a:r>
            <a:rPr lang="en-US" dirty="0" smtClean="0"/>
            <a:t>is not the answer</a:t>
          </a:r>
          <a:endParaRPr lang="en-US" dirty="0"/>
        </a:p>
      </dgm:t>
    </dgm:pt>
    <dgm:pt modelId="{F878646B-BE31-4CF2-9319-635FF0085799}" type="parTrans" cxnId="{B71124F6-4340-4A89-8799-1DD4F4857D56}">
      <dgm:prSet/>
      <dgm:spPr/>
      <dgm:t>
        <a:bodyPr/>
        <a:lstStyle/>
        <a:p>
          <a:endParaRPr lang="en-US"/>
        </a:p>
      </dgm:t>
    </dgm:pt>
    <dgm:pt modelId="{511125EF-AB09-4C70-925F-3350D19AD4E3}" type="sibTrans" cxnId="{B71124F6-4340-4A89-8799-1DD4F4857D56}">
      <dgm:prSet/>
      <dgm:spPr/>
      <dgm:t>
        <a:bodyPr/>
        <a:lstStyle/>
        <a:p>
          <a:endParaRPr lang="en-US"/>
        </a:p>
      </dgm:t>
    </dgm:pt>
    <dgm:pt modelId="{B85C83C7-F30A-42AB-A23B-9B629FCFA8E2}" type="pres">
      <dgm:prSet presAssocID="{4704DD7C-2CF0-4704-8C79-FA494A4CDC79}" presName="linearFlow" presStyleCnt="0">
        <dgm:presLayoutVars>
          <dgm:dir/>
          <dgm:resizeHandles val="exact"/>
        </dgm:presLayoutVars>
      </dgm:prSet>
      <dgm:spPr/>
    </dgm:pt>
    <dgm:pt modelId="{DEFAA79E-D5C5-4A15-A164-044F12B8872D}" type="pres">
      <dgm:prSet presAssocID="{078989F6-707B-4BB0-BDD3-7161CF678C69}" presName="composite" presStyleCnt="0"/>
      <dgm:spPr/>
    </dgm:pt>
    <dgm:pt modelId="{C7D39A1E-A2B8-4169-97B2-5FF069063EE6}" type="pres">
      <dgm:prSet presAssocID="{078989F6-707B-4BB0-BDD3-7161CF678C69}"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DA3E26D-E3E9-4E3A-8252-85A440D8FA60}" type="pres">
      <dgm:prSet presAssocID="{078989F6-707B-4BB0-BDD3-7161CF678C69}" presName="txShp" presStyleLbl="node1" presStyleIdx="0" presStyleCnt="4">
        <dgm:presLayoutVars>
          <dgm:bulletEnabled val="1"/>
        </dgm:presLayoutVars>
      </dgm:prSet>
      <dgm:spPr/>
      <dgm:t>
        <a:bodyPr/>
        <a:lstStyle/>
        <a:p>
          <a:endParaRPr lang="en-US"/>
        </a:p>
      </dgm:t>
    </dgm:pt>
    <dgm:pt modelId="{8AED96B3-B0C5-4ED1-B070-8A4E30FCB2AA}" type="pres">
      <dgm:prSet presAssocID="{108902B2-E2D8-4864-9912-1FB3D492188D}" presName="spacing" presStyleCnt="0"/>
      <dgm:spPr/>
    </dgm:pt>
    <dgm:pt modelId="{9EC6955A-CAA3-448E-8D16-4D5F32A67B41}" type="pres">
      <dgm:prSet presAssocID="{FA9D11D2-D7EC-4144-A033-33E0FEF9538B}" presName="composite" presStyleCnt="0"/>
      <dgm:spPr/>
    </dgm:pt>
    <dgm:pt modelId="{7A7CFD24-17C2-454F-BB76-7DC5A39F7DBA}" type="pres">
      <dgm:prSet presAssocID="{FA9D11D2-D7EC-4144-A033-33E0FEF9538B}"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C4D7D18A-C4D5-4416-8F70-440D69BA81D2}" type="pres">
      <dgm:prSet presAssocID="{FA9D11D2-D7EC-4144-A033-33E0FEF9538B}" presName="txShp" presStyleLbl="node1" presStyleIdx="1" presStyleCnt="4">
        <dgm:presLayoutVars>
          <dgm:bulletEnabled val="1"/>
        </dgm:presLayoutVars>
      </dgm:prSet>
      <dgm:spPr/>
      <dgm:t>
        <a:bodyPr/>
        <a:lstStyle/>
        <a:p>
          <a:endParaRPr lang="en-US"/>
        </a:p>
      </dgm:t>
    </dgm:pt>
    <dgm:pt modelId="{A1051D4B-7C37-4DF5-917B-2560CFE74944}" type="pres">
      <dgm:prSet presAssocID="{511125EF-AB09-4C70-925F-3350D19AD4E3}" presName="spacing" presStyleCnt="0"/>
      <dgm:spPr/>
    </dgm:pt>
    <dgm:pt modelId="{23FD0301-8E29-44E3-AB70-16357A7D4DAF}" type="pres">
      <dgm:prSet presAssocID="{BFFCC257-6F77-49B3-855F-190B98FEF066}" presName="composite" presStyleCnt="0"/>
      <dgm:spPr/>
    </dgm:pt>
    <dgm:pt modelId="{70FAD82D-EADF-4E15-9E9A-0A660278E6A2}" type="pres">
      <dgm:prSet presAssocID="{BFFCC257-6F77-49B3-855F-190B98FEF066}"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BCD58926-5FB4-40CA-8040-7871A593FE14}" type="pres">
      <dgm:prSet presAssocID="{BFFCC257-6F77-49B3-855F-190B98FEF066}" presName="txShp" presStyleLbl="node1" presStyleIdx="2" presStyleCnt="4">
        <dgm:presLayoutVars>
          <dgm:bulletEnabled val="1"/>
        </dgm:presLayoutVars>
      </dgm:prSet>
      <dgm:spPr/>
      <dgm:t>
        <a:bodyPr/>
        <a:lstStyle/>
        <a:p>
          <a:endParaRPr lang="en-US"/>
        </a:p>
      </dgm:t>
    </dgm:pt>
    <dgm:pt modelId="{AB6425D3-C6D8-4BD5-9B03-B5B869A49D96}" type="pres">
      <dgm:prSet presAssocID="{82CF3213-9DFB-4927-8067-53242C859C1B}" presName="spacing" presStyleCnt="0"/>
      <dgm:spPr/>
    </dgm:pt>
    <dgm:pt modelId="{D70F8301-24E7-4029-AD4F-B36FFFA00851}" type="pres">
      <dgm:prSet presAssocID="{EDD81F34-A678-402B-AA41-46D50F825E22}" presName="composite" presStyleCnt="0"/>
      <dgm:spPr/>
    </dgm:pt>
    <dgm:pt modelId="{6EC83029-889A-42D5-A685-8ECB873DF24D}" type="pres">
      <dgm:prSet presAssocID="{EDD81F34-A678-402B-AA41-46D50F825E22}"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C907C6CA-25AA-48FF-A6D3-EB0193CA3FB7}" type="pres">
      <dgm:prSet presAssocID="{EDD81F34-A678-402B-AA41-46D50F825E22}" presName="txShp" presStyleLbl="node1" presStyleIdx="3" presStyleCnt="4">
        <dgm:presLayoutVars>
          <dgm:bulletEnabled val="1"/>
        </dgm:presLayoutVars>
      </dgm:prSet>
      <dgm:spPr/>
      <dgm:t>
        <a:bodyPr/>
        <a:lstStyle/>
        <a:p>
          <a:endParaRPr lang="en-US"/>
        </a:p>
      </dgm:t>
    </dgm:pt>
  </dgm:ptLst>
  <dgm:cxnLst>
    <dgm:cxn modelId="{BA2A2DA5-6A4F-4161-882E-E2568024A37B}" type="presOf" srcId="{BFFCC257-6F77-49B3-855F-190B98FEF066}" destId="{BCD58926-5FB4-40CA-8040-7871A593FE14}" srcOrd="0" destOrd="0" presId="urn:microsoft.com/office/officeart/2005/8/layout/vList3#3"/>
    <dgm:cxn modelId="{59D61925-B214-4710-9CF2-B8CD47F018F6}" srcId="{4704DD7C-2CF0-4704-8C79-FA494A4CDC79}" destId="{078989F6-707B-4BB0-BDD3-7161CF678C69}" srcOrd="0" destOrd="0" parTransId="{29E87E4A-351A-4E43-988B-77C113B43116}" sibTransId="{108902B2-E2D8-4864-9912-1FB3D492188D}"/>
    <dgm:cxn modelId="{B5E78313-31EF-4023-939B-2AC7F33A7795}" type="presOf" srcId="{4704DD7C-2CF0-4704-8C79-FA494A4CDC79}" destId="{B85C83C7-F30A-42AB-A23B-9B629FCFA8E2}" srcOrd="0" destOrd="0" presId="urn:microsoft.com/office/officeart/2005/8/layout/vList3#3"/>
    <dgm:cxn modelId="{13DDEA09-DF63-4116-9780-993DBC1FF86F}" type="presOf" srcId="{078989F6-707B-4BB0-BDD3-7161CF678C69}" destId="{EDA3E26D-E3E9-4E3A-8252-85A440D8FA60}" srcOrd="0" destOrd="0" presId="urn:microsoft.com/office/officeart/2005/8/layout/vList3#3"/>
    <dgm:cxn modelId="{6D635CF8-5E12-4BFF-9D09-B412DF0B40F6}" srcId="{4704DD7C-2CF0-4704-8C79-FA494A4CDC79}" destId="{EDD81F34-A678-402B-AA41-46D50F825E22}" srcOrd="3" destOrd="0" parTransId="{5CAA3D45-ED9D-4591-8BEC-1DD6B1F9B482}" sibTransId="{3012A296-4F46-4709-AAFC-436B4E6F6004}"/>
    <dgm:cxn modelId="{B71124F6-4340-4A89-8799-1DD4F4857D56}" srcId="{4704DD7C-2CF0-4704-8C79-FA494A4CDC79}" destId="{FA9D11D2-D7EC-4144-A033-33E0FEF9538B}" srcOrd="1" destOrd="0" parTransId="{F878646B-BE31-4CF2-9319-635FF0085799}" sibTransId="{511125EF-AB09-4C70-925F-3350D19AD4E3}"/>
    <dgm:cxn modelId="{3BF50C90-88C7-4D7D-86B1-80659590AB74}" type="presOf" srcId="{FA9D11D2-D7EC-4144-A033-33E0FEF9538B}" destId="{C4D7D18A-C4D5-4416-8F70-440D69BA81D2}" srcOrd="0" destOrd="0" presId="urn:microsoft.com/office/officeart/2005/8/layout/vList3#3"/>
    <dgm:cxn modelId="{23D997DE-2307-49F0-9AB2-81C505F3D536}" type="presOf" srcId="{EDD81F34-A678-402B-AA41-46D50F825E22}" destId="{C907C6CA-25AA-48FF-A6D3-EB0193CA3FB7}" srcOrd="0" destOrd="0" presId="urn:microsoft.com/office/officeart/2005/8/layout/vList3#3"/>
    <dgm:cxn modelId="{4FE583E9-6D97-45A7-91C2-7CEF0A93CF0C}" srcId="{4704DD7C-2CF0-4704-8C79-FA494A4CDC79}" destId="{BFFCC257-6F77-49B3-855F-190B98FEF066}" srcOrd="2" destOrd="0" parTransId="{8DEA42F3-B422-492C-8029-8DB863B57BF9}" sibTransId="{82CF3213-9DFB-4927-8067-53242C859C1B}"/>
    <dgm:cxn modelId="{7F319B66-BF06-4617-A18F-1FF9BDD8C008}" type="presParOf" srcId="{B85C83C7-F30A-42AB-A23B-9B629FCFA8E2}" destId="{DEFAA79E-D5C5-4A15-A164-044F12B8872D}" srcOrd="0" destOrd="0" presId="urn:microsoft.com/office/officeart/2005/8/layout/vList3#3"/>
    <dgm:cxn modelId="{5E6B4D6E-3583-400B-98B7-04D0C46BB052}" type="presParOf" srcId="{DEFAA79E-D5C5-4A15-A164-044F12B8872D}" destId="{C7D39A1E-A2B8-4169-97B2-5FF069063EE6}" srcOrd="0" destOrd="0" presId="urn:microsoft.com/office/officeart/2005/8/layout/vList3#3"/>
    <dgm:cxn modelId="{620E7729-B107-4860-B9DD-1ADF89243674}" type="presParOf" srcId="{DEFAA79E-D5C5-4A15-A164-044F12B8872D}" destId="{EDA3E26D-E3E9-4E3A-8252-85A440D8FA60}" srcOrd="1" destOrd="0" presId="urn:microsoft.com/office/officeart/2005/8/layout/vList3#3"/>
    <dgm:cxn modelId="{72E0229C-683E-48BC-96A8-1768F1041A37}" type="presParOf" srcId="{B85C83C7-F30A-42AB-A23B-9B629FCFA8E2}" destId="{8AED96B3-B0C5-4ED1-B070-8A4E30FCB2AA}" srcOrd="1" destOrd="0" presId="urn:microsoft.com/office/officeart/2005/8/layout/vList3#3"/>
    <dgm:cxn modelId="{E9E3636B-6608-48A8-BA2D-6EDBA308999D}" type="presParOf" srcId="{B85C83C7-F30A-42AB-A23B-9B629FCFA8E2}" destId="{9EC6955A-CAA3-448E-8D16-4D5F32A67B41}" srcOrd="2" destOrd="0" presId="urn:microsoft.com/office/officeart/2005/8/layout/vList3#3"/>
    <dgm:cxn modelId="{6701B2C6-64F9-44F9-B07E-EEDB5B58FB91}" type="presParOf" srcId="{9EC6955A-CAA3-448E-8D16-4D5F32A67B41}" destId="{7A7CFD24-17C2-454F-BB76-7DC5A39F7DBA}" srcOrd="0" destOrd="0" presId="urn:microsoft.com/office/officeart/2005/8/layout/vList3#3"/>
    <dgm:cxn modelId="{66C94CA4-C96B-4B8A-96FC-35663B02C5CF}" type="presParOf" srcId="{9EC6955A-CAA3-448E-8D16-4D5F32A67B41}" destId="{C4D7D18A-C4D5-4416-8F70-440D69BA81D2}" srcOrd="1" destOrd="0" presId="urn:microsoft.com/office/officeart/2005/8/layout/vList3#3"/>
    <dgm:cxn modelId="{7A86F507-C299-42DC-B876-0FEBE336DAF5}" type="presParOf" srcId="{B85C83C7-F30A-42AB-A23B-9B629FCFA8E2}" destId="{A1051D4B-7C37-4DF5-917B-2560CFE74944}" srcOrd="3" destOrd="0" presId="urn:microsoft.com/office/officeart/2005/8/layout/vList3#3"/>
    <dgm:cxn modelId="{8962F1D8-1F56-419E-8771-75BF77C288F6}" type="presParOf" srcId="{B85C83C7-F30A-42AB-A23B-9B629FCFA8E2}" destId="{23FD0301-8E29-44E3-AB70-16357A7D4DAF}" srcOrd="4" destOrd="0" presId="urn:microsoft.com/office/officeart/2005/8/layout/vList3#3"/>
    <dgm:cxn modelId="{FA329F6A-6DF8-44E2-AE2F-E3822FD4729A}" type="presParOf" srcId="{23FD0301-8E29-44E3-AB70-16357A7D4DAF}" destId="{70FAD82D-EADF-4E15-9E9A-0A660278E6A2}" srcOrd="0" destOrd="0" presId="urn:microsoft.com/office/officeart/2005/8/layout/vList3#3"/>
    <dgm:cxn modelId="{BD763BA7-C9E7-4383-ADC6-FDF37F199B61}" type="presParOf" srcId="{23FD0301-8E29-44E3-AB70-16357A7D4DAF}" destId="{BCD58926-5FB4-40CA-8040-7871A593FE14}" srcOrd="1" destOrd="0" presId="urn:microsoft.com/office/officeart/2005/8/layout/vList3#3"/>
    <dgm:cxn modelId="{7065CB19-E39D-4C10-ACDC-66A581D168AE}" type="presParOf" srcId="{B85C83C7-F30A-42AB-A23B-9B629FCFA8E2}" destId="{AB6425D3-C6D8-4BD5-9B03-B5B869A49D96}" srcOrd="5" destOrd="0" presId="urn:microsoft.com/office/officeart/2005/8/layout/vList3#3"/>
    <dgm:cxn modelId="{2BBD2C0A-399E-4F79-A1A6-E0D55FD5FAC0}" type="presParOf" srcId="{B85C83C7-F30A-42AB-A23B-9B629FCFA8E2}" destId="{D70F8301-24E7-4029-AD4F-B36FFFA00851}" srcOrd="6" destOrd="0" presId="urn:microsoft.com/office/officeart/2005/8/layout/vList3#3"/>
    <dgm:cxn modelId="{84F47071-C474-43F1-A357-A94B2459D8C7}" type="presParOf" srcId="{D70F8301-24E7-4029-AD4F-B36FFFA00851}" destId="{6EC83029-889A-42D5-A685-8ECB873DF24D}" srcOrd="0" destOrd="0" presId="urn:microsoft.com/office/officeart/2005/8/layout/vList3#3"/>
    <dgm:cxn modelId="{4487E543-E0BB-4B11-9FEF-DFB7F8918252}" type="presParOf" srcId="{D70F8301-24E7-4029-AD4F-B36FFFA00851}" destId="{C907C6CA-25AA-48FF-A6D3-EB0193CA3FB7}" srcOrd="1"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3E26D-E3E9-4E3A-8252-85A440D8FA60}">
      <dsp:nvSpPr>
        <dsp:cNvPr id="0" name=""/>
        <dsp:cNvSpPr/>
      </dsp:nvSpPr>
      <dsp:spPr>
        <a:xfrm rot="10800000">
          <a:off x="1228486" y="1270"/>
          <a:ext cx="4053840" cy="829627"/>
        </a:xfrm>
        <a:prstGeom prst="homePlate">
          <a:avLst/>
        </a:prstGeom>
        <a:solidFill>
          <a:srgbClr val="F2B2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80010" rIns="149352" bIns="80010" numCol="1" spcCol="1270" anchor="ctr" anchorCtr="0">
          <a:noAutofit/>
        </a:bodyPr>
        <a:lstStyle/>
        <a:p>
          <a:pPr lvl="0" algn="ctr" defTabSz="933450">
            <a:lnSpc>
              <a:spcPct val="90000"/>
            </a:lnSpc>
            <a:spcBef>
              <a:spcPct val="0"/>
            </a:spcBef>
            <a:spcAft>
              <a:spcPct val="35000"/>
            </a:spcAft>
          </a:pPr>
          <a:r>
            <a:rPr lang="en-US" sz="2100" kern="1200" dirty="0" smtClean="0"/>
            <a:t>Skills + knowledge:</a:t>
          </a:r>
        </a:p>
        <a:p>
          <a:pPr lvl="0" algn="ctr" defTabSz="933450">
            <a:lnSpc>
              <a:spcPct val="90000"/>
            </a:lnSpc>
            <a:spcBef>
              <a:spcPct val="0"/>
            </a:spcBef>
            <a:spcAft>
              <a:spcPct val="35000"/>
            </a:spcAft>
          </a:pPr>
          <a:r>
            <a:rPr lang="en-US" sz="2100" kern="1200" dirty="0" smtClean="0"/>
            <a:t>Reading requires both</a:t>
          </a:r>
          <a:endParaRPr lang="en-US" sz="2100" kern="1200" dirty="0"/>
        </a:p>
      </dsp:txBody>
      <dsp:txXfrm rot="10800000">
        <a:off x="1435893" y="1270"/>
        <a:ext cx="3846433" cy="829627"/>
      </dsp:txXfrm>
    </dsp:sp>
    <dsp:sp modelId="{C7D39A1E-A2B8-4169-97B2-5FF069063EE6}">
      <dsp:nvSpPr>
        <dsp:cNvPr id="0" name=""/>
        <dsp:cNvSpPr/>
      </dsp:nvSpPr>
      <dsp:spPr>
        <a:xfrm>
          <a:off x="813673" y="1270"/>
          <a:ext cx="829627" cy="82962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D7D18A-C4D5-4416-8F70-440D69BA81D2}">
      <dsp:nvSpPr>
        <dsp:cNvPr id="0" name=""/>
        <dsp:cNvSpPr/>
      </dsp:nvSpPr>
      <dsp:spPr>
        <a:xfrm rot="10800000">
          <a:off x="1228486" y="1078547"/>
          <a:ext cx="4053840" cy="829627"/>
        </a:xfrm>
        <a:prstGeom prst="homePlat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80010" rIns="149352" bIns="80010" numCol="1" spcCol="1270" anchor="ctr" anchorCtr="0">
          <a:noAutofit/>
        </a:bodyPr>
        <a:lstStyle/>
        <a:p>
          <a:pPr lvl="0" algn="ctr" defTabSz="933450">
            <a:lnSpc>
              <a:spcPct val="90000"/>
            </a:lnSpc>
            <a:spcBef>
              <a:spcPct val="0"/>
            </a:spcBef>
            <a:spcAft>
              <a:spcPct val="35000"/>
            </a:spcAft>
          </a:pPr>
          <a:r>
            <a:rPr lang="en-US" sz="2100" kern="1200" dirty="0" smtClean="0"/>
            <a:t>Technology by itself </a:t>
          </a:r>
        </a:p>
        <a:p>
          <a:pPr lvl="0" algn="ctr" defTabSz="933450">
            <a:lnSpc>
              <a:spcPct val="90000"/>
            </a:lnSpc>
            <a:spcBef>
              <a:spcPct val="0"/>
            </a:spcBef>
            <a:spcAft>
              <a:spcPct val="35000"/>
            </a:spcAft>
          </a:pPr>
          <a:r>
            <a:rPr lang="en-US" sz="2100" kern="1200" dirty="0" smtClean="0"/>
            <a:t>is not the answer</a:t>
          </a:r>
          <a:endParaRPr lang="en-US" sz="2100" kern="1200" dirty="0"/>
        </a:p>
      </dsp:txBody>
      <dsp:txXfrm rot="10800000">
        <a:off x="1435893" y="1078547"/>
        <a:ext cx="3846433" cy="829627"/>
      </dsp:txXfrm>
    </dsp:sp>
    <dsp:sp modelId="{7A7CFD24-17C2-454F-BB76-7DC5A39F7DBA}">
      <dsp:nvSpPr>
        <dsp:cNvPr id="0" name=""/>
        <dsp:cNvSpPr/>
      </dsp:nvSpPr>
      <dsp:spPr>
        <a:xfrm>
          <a:off x="813673" y="1078547"/>
          <a:ext cx="829627" cy="82962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D58926-5FB4-40CA-8040-7871A593FE14}">
      <dsp:nvSpPr>
        <dsp:cNvPr id="0" name=""/>
        <dsp:cNvSpPr/>
      </dsp:nvSpPr>
      <dsp:spPr>
        <a:xfrm rot="10800000">
          <a:off x="1228486" y="2155825"/>
          <a:ext cx="4053840" cy="829627"/>
        </a:xfrm>
        <a:prstGeom prst="homePlate">
          <a:avLst/>
        </a:prstGeom>
        <a:solidFill>
          <a:srgbClr val="F2B2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80010" rIns="149352" bIns="80010" numCol="1" spcCol="1270" anchor="ctr" anchorCtr="0">
          <a:noAutofit/>
        </a:bodyPr>
        <a:lstStyle/>
        <a:p>
          <a:pPr lvl="0" algn="ctr" defTabSz="933450">
            <a:lnSpc>
              <a:spcPct val="90000"/>
            </a:lnSpc>
            <a:spcBef>
              <a:spcPct val="0"/>
            </a:spcBef>
            <a:spcAft>
              <a:spcPct val="35000"/>
            </a:spcAft>
          </a:pPr>
          <a:r>
            <a:rPr lang="en-US" sz="2100" kern="1200" dirty="0" smtClean="0"/>
            <a:t>Parents are crucial</a:t>
          </a:r>
          <a:endParaRPr lang="en-US" sz="2100" kern="1200" dirty="0"/>
        </a:p>
      </dsp:txBody>
      <dsp:txXfrm rot="10800000">
        <a:off x="1435893" y="2155825"/>
        <a:ext cx="3846433" cy="829627"/>
      </dsp:txXfrm>
    </dsp:sp>
    <dsp:sp modelId="{70FAD82D-EADF-4E15-9E9A-0A660278E6A2}">
      <dsp:nvSpPr>
        <dsp:cNvPr id="0" name=""/>
        <dsp:cNvSpPr/>
      </dsp:nvSpPr>
      <dsp:spPr>
        <a:xfrm>
          <a:off x="813673" y="2155825"/>
          <a:ext cx="829627" cy="82962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07C6CA-25AA-48FF-A6D3-EB0193CA3FB7}">
      <dsp:nvSpPr>
        <dsp:cNvPr id="0" name=""/>
        <dsp:cNvSpPr/>
      </dsp:nvSpPr>
      <dsp:spPr>
        <a:xfrm rot="10800000">
          <a:off x="1228486" y="3233102"/>
          <a:ext cx="4053840" cy="829627"/>
        </a:xfrm>
        <a:prstGeom prst="homePlat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80010" rIns="149352" bIns="80010" numCol="1" spcCol="1270" anchor="ctr" anchorCtr="0">
          <a:noAutofit/>
        </a:bodyPr>
        <a:lstStyle/>
        <a:p>
          <a:pPr lvl="0" algn="ctr" defTabSz="933450">
            <a:lnSpc>
              <a:spcPct val="90000"/>
            </a:lnSpc>
            <a:spcBef>
              <a:spcPct val="0"/>
            </a:spcBef>
            <a:spcAft>
              <a:spcPct val="35000"/>
            </a:spcAft>
          </a:pPr>
          <a:r>
            <a:rPr lang="en-US" sz="2100" kern="1200" dirty="0" smtClean="0"/>
            <a:t>To ignore technology is to allow gaps to widen</a:t>
          </a:r>
          <a:endParaRPr lang="en-US" sz="2100" kern="1200" dirty="0"/>
        </a:p>
      </dsp:txBody>
      <dsp:txXfrm rot="10800000">
        <a:off x="1435893" y="3233102"/>
        <a:ext cx="3846433" cy="829627"/>
      </dsp:txXfrm>
    </dsp:sp>
    <dsp:sp modelId="{6EC83029-889A-42D5-A685-8ECB873DF24D}">
      <dsp:nvSpPr>
        <dsp:cNvPr id="0" name=""/>
        <dsp:cNvSpPr/>
      </dsp:nvSpPr>
      <dsp:spPr>
        <a:xfrm>
          <a:off x="813673" y="3233102"/>
          <a:ext cx="829627" cy="82962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0.13889</cdr:x>
      <cdr:y>0.00068</cdr:y>
    </cdr:from>
    <cdr:to>
      <cdr:x>0.88889</cdr:x>
      <cdr:y>0.07569</cdr:y>
    </cdr:to>
    <cdr:sp macro="" textlink="">
      <cdr:nvSpPr>
        <cdr:cNvPr id="2" name="TextBox 1"/>
        <cdr:cNvSpPr txBox="1"/>
      </cdr:nvSpPr>
      <cdr:spPr>
        <a:xfrm xmlns:a="http://schemas.openxmlformats.org/drawingml/2006/main">
          <a:off x="1143000" y="3478"/>
          <a:ext cx="6172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800" i="1" dirty="0" smtClean="0"/>
            <a:t>Percent of Websites Targeting These Areas of Literacy</a:t>
          </a:r>
        </a:p>
        <a:p xmlns:a="http://schemas.openxmlformats.org/drawingml/2006/main">
          <a:endParaRPr lang="en-US" sz="1800"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7782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624709CB-C47E-453A-93D8-7B0794A821A3}" type="datetime1">
              <a:rPr lang="en-US"/>
              <a:pPr>
                <a:defRPr/>
              </a:pPr>
              <a:t>12/7/2012</a:t>
            </a:fld>
            <a:endParaRPr lang="en-US"/>
          </a:p>
        </p:txBody>
      </p:sp>
      <p:sp>
        <p:nvSpPr>
          <p:cNvPr id="7782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7782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054C54F4-BBB7-4559-B170-848DCF5A3DBF}" type="slidenum">
              <a:rPr lang="en-US"/>
              <a:pPr>
                <a:defRPr/>
              </a:pPr>
              <a:t>‹#›</a:t>
            </a:fld>
            <a:endParaRPr lang="en-US"/>
          </a:p>
        </p:txBody>
      </p:sp>
    </p:spTree>
    <p:extLst>
      <p:ext uri="{BB962C8B-B14F-4D97-AF65-F5344CB8AC3E}">
        <p14:creationId xmlns:p14="http://schemas.microsoft.com/office/powerpoint/2010/main" val="3024874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pitchFamily="34" charset="0"/>
              </a:defRPr>
            </a:lvl1pPr>
          </a:lstStyle>
          <a:p>
            <a:pPr>
              <a:defRPr/>
            </a:pPr>
            <a:fld id="{A9CCD8D3-D026-4963-9D04-D51396996EFD}" type="datetime1">
              <a:rPr lang="en-US"/>
              <a:pPr>
                <a:defRPr/>
              </a:pPr>
              <a:t>12/7/2012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Calibri" pitchFamily="34" charset="0"/>
              </a:defRPr>
            </a:lvl1pPr>
          </a:lstStyle>
          <a:p>
            <a:pPr>
              <a:defRPr/>
            </a:pPr>
            <a:fld id="{D1B7CF86-5FAC-4B84-87FC-4688839FD3E7}" type="slidenum">
              <a:rPr lang="en-US"/>
              <a:pPr>
                <a:defRPr/>
              </a:pPr>
              <a:t>‹#›</a:t>
            </a:fld>
            <a:endParaRPr lang="en-US"/>
          </a:p>
        </p:txBody>
      </p:sp>
    </p:spTree>
    <p:extLst>
      <p:ext uri="{BB962C8B-B14F-4D97-AF65-F5344CB8AC3E}">
        <p14:creationId xmlns:p14="http://schemas.microsoft.com/office/powerpoint/2010/main" val="3953443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D95898EF-6D14-48B0-B1D8-B0DFF6CA6A44}" type="slidenum">
              <a:rPr lang="en-US" sz="1200">
                <a:solidFill>
                  <a:srgbClr val="000000"/>
                </a:solidFill>
                <a:latin typeface="Times" pitchFamily="-84" charset="0"/>
              </a:rPr>
              <a:pPr algn="r" eaLnBrk="1" hangingPunct="1"/>
              <a:t>1</a:t>
            </a:fld>
            <a:endParaRPr lang="en-US" sz="1200">
              <a:solidFill>
                <a:srgbClr val="000000"/>
              </a:solidFill>
              <a:latin typeface="Times" pitchFamily="-8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Earlier</a:t>
            </a:r>
            <a:r>
              <a:rPr lang="en-US" baseline="0" dirty="0" smtClean="0"/>
              <a:t> this year, we proposed to help the GLR Campaign by taking stock of how, where and if technology could make an impact on reading achievement in young children. This is a joint project of the Joan </a:t>
            </a:r>
            <a:r>
              <a:rPr lang="en-US" baseline="0" dirty="0" err="1" smtClean="0"/>
              <a:t>Ganz</a:t>
            </a:r>
            <a:r>
              <a:rPr lang="en-US" baseline="0" dirty="0" smtClean="0"/>
              <a:t> Cooney Center and the New America Foundation, and it speaks to an interest  in exploring connections between literacy and technology that we have had for a long time. </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i="0" dirty="0" smtClean="0"/>
              <a:t>Research with </a:t>
            </a:r>
            <a:r>
              <a:rPr lang="en-US" i="0" baseline="0" dirty="0" smtClean="0"/>
              <a:t>preschoolers (click to animate) </a:t>
            </a:r>
            <a:r>
              <a:rPr lang="en-US" i="0" dirty="0" smtClean="0"/>
              <a:t>infants (click</a:t>
            </a:r>
            <a:r>
              <a:rPr lang="en-US" i="0" baseline="0" dirty="0" smtClean="0"/>
              <a:t> to animate) and </a:t>
            </a:r>
            <a:r>
              <a:rPr lang="en-US" i="0" dirty="0" smtClean="0"/>
              <a:t>toddlers (click to animate) – and research </a:t>
            </a:r>
            <a:r>
              <a:rPr lang="en-US" dirty="0" smtClean="0"/>
              <a:t>beyond just</a:t>
            </a:r>
            <a:r>
              <a:rPr lang="en-US" i="0" dirty="0" smtClean="0"/>
              <a:t> the three studies here --</a:t>
            </a:r>
            <a:r>
              <a:rPr lang="en-US" i="0" baseline="0" dirty="0" smtClean="0"/>
              <a:t> has consistently shown the benefits of parents or teachers engaging in “</a:t>
            </a:r>
            <a:r>
              <a:rPr lang="en-US" i="0" dirty="0" smtClean="0"/>
              <a:t>reciprocal social interactions” spurred</a:t>
            </a:r>
            <a:r>
              <a:rPr lang="en-US" i="0" baseline="0" dirty="0" smtClean="0"/>
              <a:t> by video and interactive media</a:t>
            </a:r>
            <a:r>
              <a:rPr lang="en-US" i="0" dirty="0" smtClean="0"/>
              <a:t>. This</a:t>
            </a:r>
            <a:r>
              <a:rPr lang="en-US" i="0" baseline="0" dirty="0" smtClean="0"/>
              <a:t> isn’t new in the realm of TV research – 1990s</a:t>
            </a:r>
            <a:r>
              <a:rPr lang="en-US" i="0" dirty="0" smtClean="0"/>
              <a:t> research on the TV show</a:t>
            </a:r>
            <a:r>
              <a:rPr lang="en-US" i="0" baseline="0" dirty="0" smtClean="0"/>
              <a:t> Barney and Friends, for example, children who watched a video and talked with a teacher about the content </a:t>
            </a:r>
            <a:r>
              <a:rPr lang="en-US" i="1" baseline="0" dirty="0" smtClean="0"/>
              <a:t>learned more </a:t>
            </a:r>
            <a:r>
              <a:rPr lang="en-US" i="0" baseline="0" dirty="0" smtClean="0"/>
              <a:t>than children who only had teacher interaction and didn’t watch the video at all. But it is becoming apparent in research with interactive and digital media as well.</a:t>
            </a:r>
            <a:endParaRPr lang="en-US" i="0" dirty="0" smtClean="0"/>
          </a:p>
        </p:txBody>
      </p:sp>
      <p:sp>
        <p:nvSpPr>
          <p:cNvPr id="10752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3852A99-C7B2-4B24-8E8D-C9EC9CA74DD0}" type="slidenum">
              <a:rPr lang="en-US" sz="1200">
                <a:solidFill>
                  <a:srgbClr val="000000"/>
                </a:solidFill>
                <a:latin typeface="Times" pitchFamily="-84" charset="0"/>
              </a:rPr>
              <a:pPr algn="r" eaLnBrk="1" hangingPunct="1"/>
              <a:t>10</a:t>
            </a:fld>
            <a:endParaRPr lang="en-US" sz="1200">
              <a:solidFill>
                <a:srgbClr val="000000"/>
              </a:solidFill>
              <a:latin typeface="Times" pitchFamily="-8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potential inherent in appropriate uses of technology is not lost on today’s early childhood professionals. In January, the National Association for the Education of Young Children released a long-awaited statement on technology and interactive media as tools in early childhood programs. Here are two of the points made in that statement.</a:t>
            </a:r>
            <a:endParaRPr lang="en-US" dirty="0" smtClean="0"/>
          </a:p>
        </p:txBody>
      </p:sp>
      <p:sp>
        <p:nvSpPr>
          <p:cNvPr id="4" name="Slide Number Placeholder 3"/>
          <p:cNvSpPr>
            <a:spLocks noGrp="1"/>
          </p:cNvSpPr>
          <p:nvPr>
            <p:ph type="sldNum" sz="quarter" idx="10"/>
          </p:nvPr>
        </p:nvSpPr>
        <p:spPr/>
        <p:txBody>
          <a:bodyPr/>
          <a:lstStyle/>
          <a:p>
            <a:pPr>
              <a:defRPr/>
            </a:pPr>
            <a:fld id="{D1B7CF86-5FAC-4B84-87FC-4688839FD3E7}" type="slidenum">
              <a:rPr lang="en-US" smtClean="0"/>
              <a:pPr>
                <a:defRPr/>
              </a:pPr>
              <a:t>11</a:t>
            </a:fld>
            <a:endParaRPr lang="en-US"/>
          </a:p>
        </p:txBody>
      </p:sp>
    </p:spTree>
    <p:extLst>
      <p:ext uri="{BB962C8B-B14F-4D97-AF65-F5344CB8AC3E}">
        <p14:creationId xmlns:p14="http://schemas.microsoft.com/office/powerpoint/2010/main" val="273990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a:t>
            </a:r>
            <a:r>
              <a:rPr lang="en-US" baseline="0" dirty="0" smtClean="0"/>
              <a:t> this bar graph, you see that up to two thirds of preschool-aged children have played games on a console. At least half of minority children are playing mobile games before kindergarten.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1B7CF86-5FAC-4B84-87FC-4688839FD3E7}" type="slidenum">
              <a:rPr lang="en-US" smtClean="0"/>
              <a:pPr>
                <a:defRPr/>
              </a:pPr>
              <a:t>12</a:t>
            </a:fld>
            <a:endParaRPr lang="en-US"/>
          </a:p>
        </p:txBody>
      </p:sp>
    </p:spTree>
    <p:extLst>
      <p:ext uri="{BB962C8B-B14F-4D97-AF65-F5344CB8AC3E}">
        <p14:creationId xmlns:p14="http://schemas.microsoft.com/office/powerpoint/2010/main" val="1696666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Last</a:t>
            </a:r>
            <a:r>
              <a:rPr lang="en-US" baseline="0" dirty="0" smtClean="0"/>
              <a:t> year a new term was coined, the App Gap.  Parents of children from high-income households have </a:t>
            </a:r>
            <a:r>
              <a:rPr lang="en-US" baseline="0" dirty="0" err="1" smtClean="0"/>
              <a:t>iPads</a:t>
            </a:r>
            <a:r>
              <a:rPr lang="en-US" baseline="0" dirty="0" smtClean="0"/>
              <a:t> and are buying apps for their kids. Low-income families, not surprisingly, are less likely to do so. [I should note, though, that smartphone usage among low-income young people is nearly as high as the national average.]</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08548"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B9E471C4-8EE8-4F36-A6AF-A9E5E6F858EA}" type="slidenum">
              <a:rPr lang="en-US" sz="1200">
                <a:solidFill>
                  <a:srgbClr val="000000"/>
                </a:solidFill>
                <a:latin typeface="Times" pitchFamily="-84" charset="0"/>
              </a:rPr>
              <a:pPr algn="r" eaLnBrk="1" hangingPunct="1"/>
              <a:t>13</a:t>
            </a:fld>
            <a:endParaRPr lang="en-US" sz="1200">
              <a:solidFill>
                <a:srgbClr val="000000"/>
              </a:solidFill>
              <a:latin typeface="Times" pitchFamily="-8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Almost 1/3 of households still don’t have access to broadband. </a:t>
            </a:r>
            <a:r>
              <a:rPr lang="en-US" sz="900" b="0" dirty="0" smtClean="0"/>
              <a:t>(</a:t>
            </a:r>
            <a:r>
              <a:rPr lang="en-US" sz="900" b="0" i="1" dirty="0" smtClean="0"/>
              <a:t>ESA &amp; NTIA, 2011),</a:t>
            </a:r>
            <a:r>
              <a:rPr lang="en-US" sz="900" b="0" i="1" baseline="0" dirty="0" smtClean="0"/>
              <a:t> </a:t>
            </a:r>
            <a:r>
              <a:rPr lang="en-US" sz="900" b="0" i="0" baseline="0" dirty="0" smtClean="0"/>
              <a:t>but t</a:t>
            </a:r>
            <a:r>
              <a:rPr lang="en-US" dirty="0" smtClean="0"/>
              <a:t>here</a:t>
            </a:r>
            <a:r>
              <a:rPr lang="en-US" baseline="0" dirty="0" smtClean="0"/>
              <a:t> is a dearth of information on how low-income families gain access to technology, what kinds of technology and digital media they are more prone to use, what resources are most meaningful to them, and how families learn together (or not) via the media. A seminal study by Susan </a:t>
            </a:r>
            <a:r>
              <a:rPr lang="en-US" baseline="0" dirty="0" err="1" smtClean="0"/>
              <a:t>Neuman</a:t>
            </a:r>
            <a:r>
              <a:rPr lang="en-US" baseline="0" dirty="0" smtClean="0"/>
              <a:t> and Donna </a:t>
            </a:r>
            <a:r>
              <a:rPr lang="en-US" baseline="0" dirty="0" err="1" smtClean="0"/>
              <a:t>Celano</a:t>
            </a:r>
            <a:r>
              <a:rPr lang="en-US" baseline="0" dirty="0" smtClean="0"/>
              <a:t>, described in their new book, Giving Our Children a Fighting Chance, showed differences in the quality of interactions that parents and children engaged in while playing digital games or using ‘educational’ software in two libraries in Philadelphia. </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0957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34507328-056E-439C-857D-D75B00AA85A7}" type="slidenum">
              <a:rPr lang="en-US" sz="1200">
                <a:solidFill>
                  <a:srgbClr val="000000"/>
                </a:solidFill>
                <a:latin typeface="Times" pitchFamily="-84" charset="0"/>
              </a:rPr>
              <a:pPr algn="r" eaLnBrk="1" hangingPunct="1"/>
              <a:t>14</a:t>
            </a:fld>
            <a:endParaRPr lang="en-US" sz="1200">
              <a:solidFill>
                <a:srgbClr val="000000"/>
              </a:solidFill>
              <a:latin typeface="Times" pitchFamily="-8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So</a:t>
            </a:r>
            <a:r>
              <a:rPr lang="en-US" baseline="0" dirty="0" smtClean="0"/>
              <a:t> that gives you a sense of the teeming technology scene for young children and their parents. Let’s turn for a moment to the marketplace, especially the app marketplace. It’s booming. Look at this growth in apps from mid 2008, when the iTunes store opened, to today. This goes to June 2012, and the more recent numbers from 148apps.biz show that there are now about 730,000 active apps available to buy or install.  Games and education are the top two categories in the iTunes store. In the education category, children are a big target. Preschool children especially.</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1162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D2E05276-7786-4DB0-B85E-53F3570160C1}" type="slidenum">
              <a:rPr lang="en-US" sz="1200">
                <a:solidFill>
                  <a:srgbClr val="000000"/>
                </a:solidFill>
                <a:latin typeface="Times" pitchFamily="-84" charset="0"/>
              </a:rPr>
              <a:pPr algn="r" eaLnBrk="1" hangingPunct="1"/>
              <a:t>15</a:t>
            </a:fld>
            <a:endParaRPr lang="en-US" sz="1200">
              <a:solidFill>
                <a:srgbClr val="000000"/>
              </a:solidFill>
              <a:latin typeface="Times" pitchFamily="-8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976">
              <a:defRPr/>
            </a:pPr>
            <a:r>
              <a:rPr lang="en-US" dirty="0" smtClean="0"/>
              <a:t>What</a:t>
            </a:r>
            <a:r>
              <a:rPr lang="en-US" baseline="0" dirty="0" smtClean="0"/>
              <a:t> are those apps like? Who makes them? What qualifications do they have? Whose interest is at heart? </a:t>
            </a:r>
          </a:p>
          <a:p>
            <a:pPr defTabSz="903976">
              <a:defRPr/>
            </a:pPr>
            <a:endParaRPr lang="en-US" baseline="0" dirty="0" smtClean="0"/>
          </a:p>
          <a:p>
            <a:pPr defTabSz="903976">
              <a:defRPr/>
            </a:pPr>
            <a:r>
              <a:rPr lang="en-US" baseline="0" dirty="0" smtClean="0"/>
              <a:t>Who’s to say. It feels the Wild West.</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1059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5DBC2EDE-A650-4420-8EFE-E94F20ECCB6E}" type="slidenum">
              <a:rPr lang="en-US" sz="1200">
                <a:solidFill>
                  <a:srgbClr val="000000"/>
                </a:solidFill>
                <a:latin typeface="Times" pitchFamily="-84" charset="0"/>
              </a:rPr>
              <a:pPr algn="r" eaLnBrk="1" hangingPunct="1"/>
              <a:t>16</a:t>
            </a:fld>
            <a:endParaRPr lang="en-US" sz="1200">
              <a:solidFill>
                <a:srgbClr val="000000"/>
              </a:solidFill>
              <a:latin typeface="Times" pitchFamily="-8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Conducted a Scan of the Landscape: What Technologies are Available? We took</a:t>
            </a:r>
            <a:r>
              <a:rPr lang="en-US" baseline="0" dirty="0" smtClean="0"/>
              <a:t> a two-pronged approach: seeking out examples of products </a:t>
            </a:r>
            <a:r>
              <a:rPr lang="en-US" i="1" baseline="0" dirty="0" smtClean="0"/>
              <a:t>and</a:t>
            </a:r>
            <a:r>
              <a:rPr lang="en-US" baseline="0" dirty="0" smtClean="0"/>
              <a:t> interventions/programs.</a:t>
            </a:r>
          </a:p>
          <a:p>
            <a:pPr marL="754063" lvl="1" indent="-514350">
              <a:buFont typeface="Arial"/>
              <a:buChar char="•"/>
            </a:pPr>
            <a:r>
              <a:rPr lang="en-US" sz="2400" baseline="-25000" dirty="0" smtClean="0"/>
              <a:t>Professional development models</a:t>
            </a:r>
          </a:p>
          <a:p>
            <a:pPr marL="754063" lvl="1" indent="-514350">
              <a:buFont typeface="Arial"/>
              <a:buChar char="•"/>
            </a:pPr>
            <a:r>
              <a:rPr lang="en-US" sz="2400" baseline="-25000" dirty="0" smtClean="0"/>
              <a:t>Comprehensive curriculum packages</a:t>
            </a:r>
          </a:p>
          <a:p>
            <a:pPr marL="754063" lvl="1" indent="-514350">
              <a:buFont typeface="Arial"/>
              <a:buChar char="•"/>
            </a:pPr>
            <a:r>
              <a:rPr lang="en-US" sz="2400" baseline="-25000" dirty="0" smtClean="0"/>
              <a:t>Projects funded through federal or state grants</a:t>
            </a:r>
          </a:p>
          <a:p>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1264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988BFE3-441B-4AB4-98E4-6732AB8994E0}" type="slidenum">
              <a:rPr lang="en-US" sz="1200">
                <a:solidFill>
                  <a:srgbClr val="000000"/>
                </a:solidFill>
                <a:latin typeface="Times" pitchFamily="-84" charset="0"/>
              </a:rPr>
              <a:pPr algn="r" eaLnBrk="1" hangingPunct="1"/>
              <a:t>17</a:t>
            </a:fld>
            <a:endParaRPr lang="en-US" sz="1200">
              <a:solidFill>
                <a:srgbClr val="000000"/>
              </a:solidFill>
              <a:latin typeface="Times" pitchFamily="-8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C60A649-93D8-41DB-BB40-6A39A37C347B}" type="slidenum">
              <a:rPr lang="en-US" sz="1200">
                <a:solidFill>
                  <a:srgbClr val="000000"/>
                </a:solidFill>
                <a:latin typeface="Times" pitchFamily="-84" charset="0"/>
              </a:rPr>
              <a:pPr algn="r" eaLnBrk="1" hangingPunct="1"/>
              <a:t>18</a:t>
            </a:fld>
            <a:endParaRPr lang="en-US" sz="1200">
              <a:solidFill>
                <a:srgbClr val="000000"/>
              </a:solidFill>
              <a:latin typeface="Times" pitchFamily="-84"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let’s get into what we have found.</a:t>
            </a:r>
          </a:p>
          <a:p>
            <a:endParaRPr lang="en-US" dirty="0" smtClean="0">
              <a:latin typeface="Times" pitchFamily="-8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*No nook/kindle analyses yet.</a:t>
            </a:r>
          </a:p>
          <a:p>
            <a:pPr eaLnBrk="1" hangingPunct="1">
              <a:spcBef>
                <a:spcPct val="0"/>
              </a:spcBef>
            </a:pPr>
            <a:endParaRPr lang="en-US" dirty="0" smtClean="0">
              <a:latin typeface="Times" pitchFamily="-84" charset="0"/>
              <a:ea typeface="ＭＳ Ｐゴシック" pitchFamily="34" charset="-128"/>
            </a:endParaRPr>
          </a:p>
        </p:txBody>
      </p:sp>
      <p:sp>
        <p:nvSpPr>
          <p:cNvPr id="113668"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F21073A-DE98-4CD6-A4AF-DF8E46217F3C}" type="slidenum">
              <a:rPr lang="en-US" sz="1200">
                <a:solidFill>
                  <a:srgbClr val="000000"/>
                </a:solidFill>
                <a:latin typeface="Times" pitchFamily="-84" charset="0"/>
              </a:rPr>
              <a:pPr algn="r" eaLnBrk="1" hangingPunct="1"/>
              <a:t>19</a:t>
            </a:fld>
            <a:endParaRPr lang="en-US" sz="1200">
              <a:solidFill>
                <a:srgbClr val="000000"/>
              </a:solidFill>
              <a:latin typeface="Times"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234"/>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24579" name="Shape 235"/>
          <p:cNvSpPr>
            <a:spLocks noGrp="1"/>
          </p:cNvSpPr>
          <p:nvPr>
            <p:ph type="body" idx="1"/>
          </p:nvPr>
        </p:nvSpPr>
        <p:spPr>
          <a:xfrm>
            <a:off x="685800" y="4416425"/>
            <a:ext cx="5486400" cy="3692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p>
            <a:r>
              <a:rPr lang="en-US" sz="1800" smtClean="0">
                <a:latin typeface="Times" pitchFamily="18" charset="0"/>
                <a:ea typeface="ＭＳ Ｐゴシック" pitchFamily="34" charset="-128"/>
              </a:rPr>
              <a:t>Emphasize the network</a:t>
            </a:r>
          </a:p>
        </p:txBody>
      </p:sp>
      <p:sp>
        <p:nvSpPr>
          <p:cNvPr id="24580" name="Shape 236"/>
          <p:cNvSpPr>
            <a:spLocks noGrp="1"/>
          </p:cNvSpPr>
          <p:nvPr>
            <p:ph type="sldNum" sz="quarter" idx="5"/>
          </p:nvPr>
        </p:nvSpPr>
        <p:spPr>
          <a:xfrm>
            <a:off x="3884613" y="9017854"/>
            <a:ext cx="2971800" cy="2769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buSzPct val="25000"/>
            </a:pPr>
            <a:r>
              <a:rPr lang="en-US" sz="1200"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In our scan, we counted a product as “literacy focused” if it made a reference to one or more of these concepts</a:t>
            </a:r>
            <a:r>
              <a:rPr lang="en-US" baseline="0" dirty="0" smtClean="0"/>
              <a:t> or activities in the app description written by the developers. It’s important to note that caveat. We did not play every app ourselves. We looked at what the games *purported* to do for children.</a:t>
            </a:r>
            <a:r>
              <a:rPr lang="en-US" baseline="0" dirty="0" smtClean="0">
                <a:latin typeface="Times" pitchFamily="-84" charset="0"/>
                <a:ea typeface="ＭＳ Ｐゴシック" pitchFamily="34" charset="-128"/>
              </a:rPr>
              <a:t> </a:t>
            </a:r>
            <a:endParaRPr lang="en-US" dirty="0" smtClean="0"/>
          </a:p>
        </p:txBody>
      </p:sp>
      <p:sp>
        <p:nvSpPr>
          <p:cNvPr id="11571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B5548E13-DE65-49E8-BAAE-EE0120862696}" type="slidenum">
              <a:rPr lang="en-US" sz="1200">
                <a:solidFill>
                  <a:srgbClr val="000000"/>
                </a:solidFill>
                <a:latin typeface="Times" pitchFamily="-84" charset="0"/>
              </a:rPr>
              <a:pPr algn="r" eaLnBrk="1" hangingPunct="1"/>
              <a:t>20</a:t>
            </a:fld>
            <a:endParaRPr lang="en-US" sz="1200">
              <a:solidFill>
                <a:srgbClr val="000000"/>
              </a:solidFill>
              <a:latin typeface="Times" pitchFamily="-8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So far in our scan we have found not much targeting 0-2… mainly</a:t>
            </a:r>
            <a:r>
              <a:rPr lang="en-US" baseline="0" dirty="0" smtClean="0"/>
              <a:t> targeting preschool and early elem. E-books aim younger, games aim older, apps and websites aim for both.</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1674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A76B4CAB-C0A5-477B-B769-5D97710FEAB3}" type="slidenum">
              <a:rPr lang="en-US" sz="1200">
                <a:latin typeface="Times" pitchFamily="-84" charset="0"/>
              </a:rPr>
              <a:pPr algn="r" eaLnBrk="1" hangingPunct="1"/>
              <a:t>21</a:t>
            </a:fld>
            <a:endParaRPr lang="en-US" sz="1200">
              <a:latin typeface="Times" pitchFamily="-8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 that 6</a:t>
            </a:r>
            <a:r>
              <a:rPr lang="en-US" baseline="0" dirty="0" smtClean="0"/>
              <a:t> out of 8 of the android apps that were vocabulary were just flashcards.</a:t>
            </a:r>
          </a:p>
          <a:p>
            <a:r>
              <a:rPr lang="en-US" baseline="0" dirty="0" smtClean="0"/>
              <a:t>Also, no apps targeted “print concepts” but it looked weird to have a blank in the front and it doesn’t fit.</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1776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84AAA7C2-E292-4535-B218-6AE077AE5B05}" type="slidenum">
              <a:rPr lang="en-US" sz="1200">
                <a:latin typeface="Times" pitchFamily="-84" charset="0"/>
              </a:rPr>
              <a:pPr algn="r" eaLnBrk="1" hangingPunct="1"/>
              <a:t>22</a:t>
            </a:fld>
            <a:endParaRPr lang="en-US" sz="1200">
              <a:latin typeface="Times" pitchFamily="-8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From Cynthia: Here is </a:t>
            </a:r>
            <a:r>
              <a:rPr lang="en-US" dirty="0" err="1" smtClean="0"/>
              <a:t>Toontastic</a:t>
            </a:r>
            <a:r>
              <a:rPr lang="en-US" baseline="0" dirty="0" smtClean="0"/>
              <a:t> – I think you all have seen this one – helps you build a story – learn about elements of story telling.</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18788"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272F2DF-13C3-4A0B-9EFC-241DAC946E99}" type="slidenum">
              <a:rPr lang="en-US" sz="1200">
                <a:solidFill>
                  <a:srgbClr val="000000"/>
                </a:solidFill>
                <a:latin typeface="Times" pitchFamily="-84" charset="0"/>
              </a:rPr>
              <a:pPr algn="r" eaLnBrk="1" hangingPunct="1"/>
              <a:t>23</a:t>
            </a:fld>
            <a:endParaRPr lang="en-US" sz="1200">
              <a:solidFill>
                <a:srgbClr val="000000"/>
              </a:solidFill>
              <a:latin typeface="Times" pitchFamily="-8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From Cynthia: Brain pop </a:t>
            </a:r>
            <a:r>
              <a:rPr lang="en-US" baseline="0" dirty="0" smtClean="0"/>
              <a:t> - one of the FEW comprehension apps out there. Watch a video – videos cover many different areas (science, literature, etc.) and then asks comp questions at the end. I think this touches on the “background knowledge” point with the National Geographic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1B7CF86-5FAC-4B84-87FC-4688839FD3E7}" type="slidenum">
              <a:rPr lang="en-US" smtClean="0"/>
              <a:pPr>
                <a:defRPr/>
              </a:pPr>
              <a:t>24</a:t>
            </a:fld>
            <a:endParaRPr lang="en-US"/>
          </a:p>
        </p:txBody>
      </p:sp>
    </p:spTree>
    <p:extLst>
      <p:ext uri="{BB962C8B-B14F-4D97-AF65-F5344CB8AC3E}">
        <p14:creationId xmlns:p14="http://schemas.microsoft.com/office/powerpoint/2010/main" val="3666895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We found that websites offered materials</a:t>
            </a:r>
            <a:r>
              <a:rPr lang="en-US" baseline="0" dirty="0" smtClean="0"/>
              <a:t> that targeted a broader range of skills and included more resources for helping children build vocabulary and background knowledge to aid in comprehension.</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2083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390A0B5-4AA5-4C3A-BCA9-E140BE512AAD}" type="slidenum">
              <a:rPr lang="en-US" sz="1200">
                <a:latin typeface="Times" pitchFamily="-84" charset="0"/>
              </a:rPr>
              <a:pPr algn="r" eaLnBrk="1" hangingPunct="1"/>
              <a:t>25</a:t>
            </a:fld>
            <a:endParaRPr lang="en-US" sz="1200">
              <a:latin typeface="Times" pitchFamily="-8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Source:</a:t>
            </a:r>
          </a:p>
          <a:p>
            <a:r>
              <a:rPr lang="en-US" dirty="0" smtClean="0"/>
              <a:t>Joan </a:t>
            </a:r>
            <a:r>
              <a:rPr lang="en-US" dirty="0" err="1" smtClean="0"/>
              <a:t>Ganz</a:t>
            </a:r>
            <a:r>
              <a:rPr lang="en-US" dirty="0" smtClean="0"/>
              <a:t> Cooney Center (2012). E-book </a:t>
            </a:r>
            <a:r>
              <a:rPr lang="en-US" dirty="0" err="1" smtClean="0"/>
              <a:t>Quickstudy</a:t>
            </a:r>
            <a:r>
              <a:rPr lang="en-US" dirty="0" smtClean="0"/>
              <a:t>: Parent Survey. Sample – 1200 parents with a child age 2-6. </a:t>
            </a:r>
          </a:p>
          <a:p>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2288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80A4061A-7CC4-4EB4-819D-FF4AD19C0FEE}" type="slidenum">
              <a:rPr lang="en-US" sz="1200">
                <a:latin typeface="Times" pitchFamily="-84" charset="0"/>
              </a:rPr>
              <a:pPr algn="r" eaLnBrk="1" hangingPunct="1"/>
              <a:t>26</a:t>
            </a:fld>
            <a:endParaRPr lang="en-US" sz="1200">
              <a:latin typeface="Times" pitchFamily="-8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pitchFamily="-84" charset="0"/>
              <a:ea typeface="ＭＳ Ｐゴシック" pitchFamily="34" charset="-128"/>
            </a:endParaRPr>
          </a:p>
        </p:txBody>
      </p:sp>
      <p:sp>
        <p:nvSpPr>
          <p:cNvPr id="123908"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732365D-1918-4CD1-A2DE-883B25398D01}" type="slidenum">
              <a:rPr lang="en-US" sz="1200">
                <a:latin typeface="Times" pitchFamily="-84" charset="0"/>
              </a:rPr>
              <a:pPr algn="r" eaLnBrk="1" hangingPunct="1"/>
              <a:t>27</a:t>
            </a:fld>
            <a:endParaRPr lang="en-US" sz="1200">
              <a:latin typeface="Times" pitchFamily="-8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pitchFamily="-84" charset="0"/>
              <a:ea typeface="ＭＳ Ｐゴシック" pitchFamily="34" charset="-128"/>
            </a:endParaRPr>
          </a:p>
        </p:txBody>
      </p:sp>
      <p:sp>
        <p:nvSpPr>
          <p:cNvPr id="12493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5F722905-8FF2-48AA-9973-879D23AE57BD}" type="slidenum">
              <a:rPr lang="en-US" sz="1200">
                <a:latin typeface="Times" pitchFamily="-84" charset="0"/>
              </a:rPr>
              <a:pPr algn="r" eaLnBrk="1" hangingPunct="1"/>
              <a:t>28</a:t>
            </a:fld>
            <a:endParaRPr lang="en-US" sz="1200">
              <a:latin typeface="Times" pitchFamily="-8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Our</a:t>
            </a:r>
            <a:r>
              <a:rPr lang="en-US" baseline="0" dirty="0" smtClean="0"/>
              <a:t> teams at New America and the Cooney Center have been interviewing literacy program leaders, librarians, teachers and researchers around the country to glean how they use technology and if they have words of wisdom for how it should be employed to help young children learn to read. Here are logos for many but not all of the interviewees we’ve talked to so far.</a:t>
            </a:r>
            <a:endParaRPr lang="en-US" dirty="0"/>
          </a:p>
        </p:txBody>
      </p:sp>
      <p:sp>
        <p:nvSpPr>
          <p:cNvPr id="4" name="Slide Number Placeholder 3"/>
          <p:cNvSpPr>
            <a:spLocks noGrp="1"/>
          </p:cNvSpPr>
          <p:nvPr>
            <p:ph type="sldNum" sz="quarter" idx="10"/>
          </p:nvPr>
        </p:nvSpPr>
        <p:spPr/>
        <p:txBody>
          <a:bodyPr/>
          <a:lstStyle/>
          <a:p>
            <a:fld id="{028D2953-5E40-C84C-A716-0A9D83C9B954}" type="slidenum">
              <a:rPr lang="en-US" smtClean="0"/>
              <a:pPr/>
              <a:t>29</a:t>
            </a:fld>
            <a:endParaRPr lang="en-US"/>
          </a:p>
        </p:txBody>
      </p:sp>
    </p:spTree>
    <p:extLst>
      <p:ext uri="{BB962C8B-B14F-4D97-AF65-F5344CB8AC3E}">
        <p14:creationId xmlns:p14="http://schemas.microsoft.com/office/powerpoint/2010/main" val="204205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Our</a:t>
            </a:r>
            <a:r>
              <a:rPr lang="en-US" baseline="0" dirty="0" smtClean="0"/>
              <a:t> main research question is this. Corollary questions included these.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1B7CF86-5FAC-4B84-87FC-4688839FD3E7}" type="slidenum">
              <a:rPr lang="en-US" smtClean="0"/>
              <a:pPr>
                <a:defRPr/>
              </a:pPr>
              <a:t>3</a:t>
            </a:fld>
            <a:endParaRPr lang="en-US"/>
          </a:p>
        </p:txBody>
      </p:sp>
    </p:spTree>
    <p:extLst>
      <p:ext uri="{BB962C8B-B14F-4D97-AF65-F5344CB8AC3E}">
        <p14:creationId xmlns:p14="http://schemas.microsoft.com/office/powerpoint/2010/main" val="433201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So</a:t>
            </a:r>
            <a:r>
              <a:rPr lang="en-US" baseline="0" dirty="0" smtClean="0"/>
              <a:t> far we haven’t come across as many p</a:t>
            </a:r>
            <a:r>
              <a:rPr lang="en-US" dirty="0" smtClean="0"/>
              <a:t>rograms</a:t>
            </a:r>
            <a:r>
              <a:rPr lang="en-US" baseline="0" dirty="0" smtClean="0"/>
              <a:t> that reach parents, or that attempt to reach parents, in a comprehensive way that is part of a literacy intervention. However, several people we’ve interviewed have talked about the potential of technology – either as a way to build personal connections to parents or between parents and as a way to “show not tell” when providing models of language-rich engagement with their kids.</a:t>
            </a:r>
            <a:endParaRPr lang="en-US" dirty="0" smtClean="0"/>
          </a:p>
        </p:txBody>
      </p:sp>
      <p:sp>
        <p:nvSpPr>
          <p:cNvPr id="12595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0A91EDC-4DA2-43D3-BD30-B8BD1CEAE7AA}" type="slidenum">
              <a:rPr lang="en-US" sz="1200">
                <a:latin typeface="Times" pitchFamily="-84" charset="0"/>
              </a:rPr>
              <a:pPr algn="r" eaLnBrk="1" hangingPunct="1"/>
              <a:t>30</a:t>
            </a:fld>
            <a:endParaRPr lang="en-US" sz="1200">
              <a:latin typeface="Times" pitchFamily="-8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Through these interviews, we’ve heard about interventions</a:t>
            </a:r>
            <a:r>
              <a:rPr lang="en-US" baseline="0" dirty="0" smtClean="0"/>
              <a:t> and programs that are using digital media or, in some cases, more traditional electronic media, such as DVDs. In many cases, the programs are aimed at helping teachers and caregivers of young children. Here are three.</a:t>
            </a:r>
            <a:endParaRPr lang="en-US" dirty="0" smtClean="0"/>
          </a:p>
        </p:txBody>
      </p:sp>
      <p:sp>
        <p:nvSpPr>
          <p:cNvPr id="12595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0A91EDC-4DA2-43D3-BD30-B8BD1CEAE7AA}" type="slidenum">
              <a:rPr lang="en-US" sz="1200">
                <a:latin typeface="Times" pitchFamily="-84" charset="0"/>
              </a:rPr>
              <a:pPr algn="r" eaLnBrk="1" hangingPunct="1"/>
              <a:t>31</a:t>
            </a:fld>
            <a:endParaRPr lang="en-US" sz="1200">
              <a:latin typeface="Times" pitchFamily="-8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sng" smtClean="0">
                <a:latin typeface="Times" pitchFamily="-84" charset="0"/>
                <a:ea typeface="ＭＳ Ｐゴシック" pitchFamily="34" charset="-128"/>
              </a:rPr>
              <a:t>2007 to 2011</a:t>
            </a:r>
          </a:p>
          <a:p>
            <a:pPr eaLnBrk="1" hangingPunct="1">
              <a:spcBef>
                <a:spcPct val="0"/>
              </a:spcBef>
            </a:pPr>
            <a:r>
              <a:rPr lang="en-US" smtClean="0">
                <a:latin typeface="Times" pitchFamily="-84" charset="0"/>
                <a:ea typeface="ＭＳ Ｐゴシック" pitchFamily="34" charset="-128"/>
              </a:rPr>
              <a:t>FARMS – 34.8 to 17.5</a:t>
            </a:r>
          </a:p>
          <a:p>
            <a:pPr eaLnBrk="1" hangingPunct="1">
              <a:spcBef>
                <a:spcPct val="0"/>
              </a:spcBef>
            </a:pPr>
            <a:r>
              <a:rPr lang="en-US" smtClean="0">
                <a:latin typeface="Times" pitchFamily="-84" charset="0"/>
                <a:ea typeface="ＭＳ Ｐゴシック" pitchFamily="34" charset="-128"/>
              </a:rPr>
              <a:t>Non-FARMS – 29.8 to 9.8</a:t>
            </a:r>
          </a:p>
        </p:txBody>
      </p:sp>
      <p:sp>
        <p:nvSpPr>
          <p:cNvPr id="12698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E44D215-F1EF-47EE-B0C1-FC0BBB3EE8E9}" type="slidenum">
              <a:rPr lang="en-US" sz="1200">
                <a:latin typeface="Times" pitchFamily="-84" charset="0"/>
              </a:rPr>
              <a:pPr algn="r" eaLnBrk="1" hangingPunct="1"/>
              <a:t>32</a:t>
            </a:fld>
            <a:endParaRPr lang="en-US" sz="1200">
              <a:latin typeface="Times" pitchFamily="-8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Times" pitchFamily="-84" charset="0"/>
              <a:ea typeface="ＭＳ Ｐゴシック" pitchFamily="34" charset="-128"/>
            </a:endParaRPr>
          </a:p>
        </p:txBody>
      </p:sp>
      <p:sp>
        <p:nvSpPr>
          <p:cNvPr id="12698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E44D215-F1EF-47EE-B0C1-FC0BBB3EE8E9}" type="slidenum">
              <a:rPr lang="en-US" sz="1200">
                <a:latin typeface="Times" pitchFamily="-84" charset="0"/>
              </a:rPr>
              <a:pPr algn="r" eaLnBrk="1" hangingPunct="1"/>
              <a:t>33</a:t>
            </a:fld>
            <a:endParaRPr lang="en-US" sz="1200">
              <a:latin typeface="Times" pitchFamily="-8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Through these interviews, we’ve heard about interventions</a:t>
            </a:r>
            <a:r>
              <a:rPr lang="en-US" baseline="0" dirty="0" smtClean="0"/>
              <a:t> and programs that are using digital media or, in some cases, more traditional electronic media, such as DVDs. In many cases, the programs are aimed at helping teachers and caregivers of young children. Here are three.</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2698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E44D215-F1EF-47EE-B0C1-FC0BBB3EE8E9}" type="slidenum">
              <a:rPr lang="en-US" sz="1200">
                <a:latin typeface="Times" pitchFamily="-84" charset="0"/>
              </a:rPr>
              <a:pPr algn="r" eaLnBrk="1" hangingPunct="1"/>
              <a:t>34</a:t>
            </a:fld>
            <a:endParaRPr lang="en-US" sz="1200">
              <a:latin typeface="Times" pitchFamily="-8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Through these interviews, we’ve heard about interventions</a:t>
            </a:r>
            <a:r>
              <a:rPr lang="en-US" baseline="0" dirty="0" smtClean="0"/>
              <a:t> and programs that are using digital media or, in some cases, more traditional electronic media, such as DVDs. In many cases, the programs are aimed at helping teachers and caregivers of young children. Here are three.</a:t>
            </a:r>
            <a:endParaRPr lang="en-US" dirty="0" smtClean="0"/>
          </a:p>
          <a:p>
            <a:pPr>
              <a:spcBef>
                <a:spcPct val="0"/>
              </a:spcBef>
            </a:pPr>
            <a:endParaRPr lang="en-US" dirty="0" smtClean="0">
              <a:latin typeface="Times" pitchFamily="-84" charset="0"/>
              <a:ea typeface="ＭＳ Ｐゴシック" pitchFamily="34" charset="-128"/>
            </a:endParaRPr>
          </a:p>
        </p:txBody>
      </p:sp>
      <p:sp>
        <p:nvSpPr>
          <p:cNvPr id="12800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7397B86B-680A-429B-8EC8-1CBE573EF9E8}" type="slidenum">
              <a:rPr lang="en-US" sz="1200">
                <a:latin typeface="Times" pitchFamily="-84" charset="0"/>
              </a:rPr>
              <a:pPr algn="r" eaLnBrk="1" hangingPunct="1"/>
              <a:t>35</a:t>
            </a:fld>
            <a:endParaRPr lang="en-US" sz="1200">
              <a:latin typeface="Times" pitchFamily="-8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our interviews and analyses of the marketplace, we’re seeing some trends. Here are four approaches to using technology that are either apparent or mentioned as being desirable. </a:t>
            </a:r>
            <a:endParaRPr lang="en-US" dirty="0"/>
          </a:p>
        </p:txBody>
      </p:sp>
      <p:sp>
        <p:nvSpPr>
          <p:cNvPr id="4" name="Slide Number Placeholder 3"/>
          <p:cNvSpPr>
            <a:spLocks noGrp="1"/>
          </p:cNvSpPr>
          <p:nvPr>
            <p:ph type="sldNum" sz="quarter" idx="10"/>
          </p:nvPr>
        </p:nvSpPr>
        <p:spPr/>
        <p:txBody>
          <a:bodyPr/>
          <a:lstStyle/>
          <a:p>
            <a:fld id="{15F3B52B-3F97-4CF1-8C0B-E04B28D9607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pitchFamily="-84" charset="0"/>
              <a:ea typeface="ＭＳ Ｐゴシック" pitchFamily="34" charset="-128"/>
            </a:endParaRPr>
          </a:p>
        </p:txBody>
      </p:sp>
      <p:sp>
        <p:nvSpPr>
          <p:cNvPr id="129028"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41316A4-FB6B-41E8-BD7B-CCB19F7F4963}" type="slidenum">
              <a:rPr lang="en-US" sz="1200">
                <a:solidFill>
                  <a:srgbClr val="000000"/>
                </a:solidFill>
                <a:latin typeface="Times" pitchFamily="-84" charset="0"/>
              </a:rPr>
              <a:pPr algn="r" eaLnBrk="1" hangingPunct="1"/>
              <a:t>37</a:t>
            </a:fld>
            <a:endParaRPr lang="en-US" sz="1200">
              <a:solidFill>
                <a:srgbClr val="000000"/>
              </a:solidFill>
              <a:latin typeface="Times" pitchFamily="-8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549BBE5-0F28-454B-B7FD-0D67BF849144}" type="slidenum">
              <a:rPr lang="en-US" sz="1200">
                <a:latin typeface="Times" pitchFamily="-84" charset="0"/>
              </a:rPr>
              <a:pPr algn="r" eaLnBrk="1" hangingPunct="1"/>
              <a:t>38</a:t>
            </a:fld>
            <a:endParaRPr lang="en-US" sz="1200">
              <a:latin typeface="Times" pitchFamily="-84" charset="0"/>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Times" pitchFamily="-84" charset="0"/>
                <a:ea typeface="ＭＳ Ｐゴシック" pitchFamily="34" charset="-128"/>
              </a:rPr>
              <a:t> </a:t>
            </a:r>
          </a:p>
          <a:p>
            <a:endParaRPr lang="en-US" smtClean="0">
              <a:latin typeface="Times" pitchFamily="-8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These</a:t>
            </a:r>
            <a:r>
              <a:rPr lang="en-US" baseline="0" dirty="0" smtClean="0"/>
              <a:t> are the big reasons that motivated us to embark on this project. </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0445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127EE881-6073-4FE6-BCB5-1A120D0B5597}" type="slidenum">
              <a:rPr lang="en-US" sz="1200">
                <a:solidFill>
                  <a:srgbClr val="000000"/>
                </a:solidFill>
                <a:latin typeface="Times" pitchFamily="-84" charset="0"/>
              </a:rPr>
              <a:pPr algn="r" eaLnBrk="1" hangingPunct="1"/>
              <a:t>4</a:t>
            </a:fld>
            <a:endParaRPr lang="en-US" sz="1200">
              <a:solidFill>
                <a:srgbClr val="000000"/>
              </a:solidFill>
              <a:latin typeface="Times"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Let’s talk about</a:t>
            </a:r>
            <a:r>
              <a:rPr lang="en-US" baseline="0" dirty="0" smtClean="0"/>
              <a:t> that first point for a moment – the idea that depending on content and context, digital media have been shown to spark learning. We recognize that many people – especially those of us who work in early childhood – do not immediately thinking of digital or electronic media </a:t>
            </a:r>
            <a:r>
              <a:rPr lang="en-US" dirty="0" smtClean="0"/>
              <a:t>as having a positive impact on</a:t>
            </a:r>
            <a:r>
              <a:rPr lang="en-US" baseline="0" dirty="0" smtClean="0"/>
              <a:t> learning. Instead the image in our heads is a nefarious television with children watching hour after hour, substituting for free play or hands-on activities. But digital media today can be something quite different. For example, in this picture, it looks a lot like a book, with father and son learning together.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1B7CF86-5FAC-4B84-87FC-4688839FD3E7}" type="slidenum">
              <a:rPr lang="en-US" smtClean="0"/>
              <a:pPr>
                <a:defRPr/>
              </a:pPr>
              <a:t>5</a:t>
            </a:fld>
            <a:endParaRPr lang="en-US"/>
          </a:p>
        </p:txBody>
      </p:sp>
    </p:spTree>
    <p:extLst>
      <p:ext uri="{BB962C8B-B14F-4D97-AF65-F5344CB8AC3E}">
        <p14:creationId xmlns:p14="http://schemas.microsoft.com/office/powerpoint/2010/main" val="378275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Times" pitchFamily="-84" charset="0"/>
              <a:ea typeface="ＭＳ Ｐゴシック" pitchFamily="34" charset="-128"/>
            </a:endParaRPr>
          </a:p>
        </p:txBody>
      </p:sp>
      <p:sp>
        <p:nvSpPr>
          <p:cNvPr id="10547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EE87881-2698-4A2A-98ED-E384BCFA48FD}" type="slidenum">
              <a:rPr lang="en-US" sz="1200">
                <a:solidFill>
                  <a:srgbClr val="000000"/>
                </a:solidFill>
                <a:latin typeface="Times" pitchFamily="-84" charset="0"/>
              </a:rPr>
              <a:pPr algn="r" eaLnBrk="1" hangingPunct="1"/>
              <a:t>6</a:t>
            </a:fld>
            <a:endParaRPr lang="en-US" sz="1200">
              <a:solidFill>
                <a:srgbClr val="000000"/>
              </a:solidFill>
              <a:latin typeface="Times"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We came to this research with a grounding in developmental science on how children learn language</a:t>
            </a:r>
            <a:r>
              <a:rPr lang="en-US" baseline="0" dirty="0" smtClean="0"/>
              <a:t> skills. Children’s language skills bloom when they have opportunities for contingent social interactions with parents and caregivers.  </a:t>
            </a:r>
            <a:r>
              <a:rPr lang="en-US" dirty="0" smtClean="0"/>
              <a:t>In the</a:t>
            </a:r>
            <a:r>
              <a:rPr lang="en-US" baseline="0" dirty="0" smtClean="0"/>
              <a:t> research literature on electronic media this is known as Joint Media Engagement, a term coined by learning scientists at the LIFE Center, an NSF funded project. The Cooney Center recently hosted an event and published a paper – “the New Co-Viewing” -- on the promise of this approach.</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0650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8EDAD183-8951-4E8F-A94A-2888AB4C4931}" type="slidenum">
              <a:rPr lang="en-US" sz="1200">
                <a:solidFill>
                  <a:srgbClr val="000000"/>
                </a:solidFill>
                <a:latin typeface="Times" pitchFamily="-84" charset="0"/>
              </a:rPr>
              <a:pPr algn="r" eaLnBrk="1" hangingPunct="1"/>
              <a:t>7</a:t>
            </a:fld>
            <a:endParaRPr lang="en-US" sz="1200">
              <a:solidFill>
                <a:srgbClr val="000000"/>
              </a:solidFill>
              <a:latin typeface="Times"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15F3B52B-3F97-4CF1-8C0B-E04B28D9607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DF556B2C-6DB9-43F8-BEE4-765090D4281C}" type="slidenum">
              <a:rPr lang="en-US" sz="1200">
                <a:solidFill>
                  <a:srgbClr val="000000"/>
                </a:solidFill>
                <a:latin typeface="Times" pitchFamily="-84" charset="0"/>
              </a:rPr>
              <a:pPr algn="r" eaLnBrk="1" hangingPunct="1"/>
              <a:t>9</a:t>
            </a:fld>
            <a:endParaRPr lang="en-US" sz="1200">
              <a:solidFill>
                <a:srgbClr val="000000"/>
              </a:solidFill>
              <a:latin typeface="Times" pitchFamily="-8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Times" pitchFamily="-8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0382A4-16E6-446D-9467-5DF93AACF453}"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4A8FAC-F6C7-4938-A8D1-54BF367C4668}" type="slidenum">
              <a:rPr lang="en-US"/>
              <a:pPr>
                <a:defRPr/>
              </a:pPr>
              <a:t>‹#›</a:t>
            </a:fld>
            <a:endParaRPr lang="en-US"/>
          </a:p>
        </p:txBody>
      </p:sp>
    </p:spTree>
    <p:extLst>
      <p:ext uri="{BB962C8B-B14F-4D97-AF65-F5344CB8AC3E}">
        <p14:creationId xmlns:p14="http://schemas.microsoft.com/office/powerpoint/2010/main" val="159022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052D50-C46A-4293-9ACF-FE924B2AEA4C}"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B75137-9C0A-4C6F-B161-21DB61AB86CD}" type="slidenum">
              <a:rPr lang="en-US"/>
              <a:pPr>
                <a:defRPr/>
              </a:pPr>
              <a:t>‹#›</a:t>
            </a:fld>
            <a:endParaRPr lang="en-US"/>
          </a:p>
        </p:txBody>
      </p:sp>
    </p:spTree>
    <p:extLst>
      <p:ext uri="{BB962C8B-B14F-4D97-AF65-F5344CB8AC3E}">
        <p14:creationId xmlns:p14="http://schemas.microsoft.com/office/powerpoint/2010/main" val="32937768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800" smtClean="0"/>
            </a:lvl1pPr>
          </a:lstStyle>
          <a:p>
            <a:pPr>
              <a:defRPr/>
            </a:pPr>
            <a:fld id="{D02B21DB-15A9-429E-8A10-821E21078F98}"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800" smtClean="0"/>
            </a:lvl1pPr>
          </a:lstStyle>
          <a:p>
            <a:pPr>
              <a:defRPr/>
            </a:pPr>
            <a:fld id="{B9E57413-BFE8-4297-BB26-5005F2F63436}" type="slidenum">
              <a:rPr lang="en-US"/>
              <a:pPr>
                <a:defRPr/>
              </a:pPr>
              <a:t>‹#›</a:t>
            </a:fld>
            <a:endParaRPr lang="en-US"/>
          </a:p>
        </p:txBody>
      </p:sp>
    </p:spTree>
    <p:extLst>
      <p:ext uri="{BB962C8B-B14F-4D97-AF65-F5344CB8AC3E}">
        <p14:creationId xmlns:p14="http://schemas.microsoft.com/office/powerpoint/2010/main" val="32119654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800" smtClean="0"/>
            </a:lvl1pPr>
          </a:lstStyle>
          <a:p>
            <a:pPr>
              <a:defRPr/>
            </a:pPr>
            <a:fld id="{E377A1C0-8353-4FEF-BAAF-BC9AEEEC92C5}"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800" smtClean="0"/>
            </a:lvl1pPr>
          </a:lstStyle>
          <a:p>
            <a:pPr>
              <a:defRPr/>
            </a:pPr>
            <a:fld id="{0A0A7788-C8A1-4D7B-B367-252DEF5C1A40}" type="slidenum">
              <a:rPr lang="en-US"/>
              <a:pPr>
                <a:defRPr/>
              </a:pPr>
              <a:t>‹#›</a:t>
            </a:fld>
            <a:endParaRPr lang="en-US"/>
          </a:p>
        </p:txBody>
      </p:sp>
    </p:spTree>
    <p:extLst>
      <p:ext uri="{BB962C8B-B14F-4D97-AF65-F5344CB8AC3E}">
        <p14:creationId xmlns:p14="http://schemas.microsoft.com/office/powerpoint/2010/main" val="18085649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1800" smtClean="0"/>
            </a:lvl1pPr>
          </a:lstStyle>
          <a:p>
            <a:pPr>
              <a:defRPr/>
            </a:pPr>
            <a:fld id="{52DD2FFF-7ACC-4ACC-846A-23CA0E71A9A0}"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800" smtClean="0"/>
            </a:lvl1pPr>
          </a:lstStyle>
          <a:p>
            <a:pPr>
              <a:defRPr/>
            </a:pPr>
            <a:fld id="{E23C6303-6B36-453B-ABA8-B8EF49348F2A}" type="slidenum">
              <a:rPr lang="en-US"/>
              <a:pPr>
                <a:defRPr/>
              </a:pPr>
              <a:t>‹#›</a:t>
            </a:fld>
            <a:endParaRPr lang="en-US"/>
          </a:p>
        </p:txBody>
      </p:sp>
    </p:spTree>
    <p:extLst>
      <p:ext uri="{BB962C8B-B14F-4D97-AF65-F5344CB8AC3E}">
        <p14:creationId xmlns:p14="http://schemas.microsoft.com/office/powerpoint/2010/main" val="35627409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z="1800" smtClean="0"/>
            </a:lvl1pPr>
          </a:lstStyle>
          <a:p>
            <a:pPr>
              <a:defRPr/>
            </a:pPr>
            <a:fld id="{C9ED0FED-C8F4-4E93-B97C-EF81E639BFB7}" type="datetime1">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z="1800" smtClean="0"/>
            </a:lvl1pPr>
          </a:lstStyle>
          <a:p>
            <a:pPr>
              <a:defRPr/>
            </a:pPr>
            <a:fld id="{A435034C-1C3E-4B60-91AD-0668D3CFF420}" type="slidenum">
              <a:rPr lang="en-US"/>
              <a:pPr>
                <a:defRPr/>
              </a:pPr>
              <a:t>‹#›</a:t>
            </a:fld>
            <a:endParaRPr lang="en-US"/>
          </a:p>
        </p:txBody>
      </p:sp>
    </p:spTree>
    <p:extLst>
      <p:ext uri="{BB962C8B-B14F-4D97-AF65-F5344CB8AC3E}">
        <p14:creationId xmlns:p14="http://schemas.microsoft.com/office/powerpoint/2010/main" val="3818375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z="1800" smtClean="0"/>
            </a:lvl1pPr>
          </a:lstStyle>
          <a:p>
            <a:pPr>
              <a:defRPr/>
            </a:pPr>
            <a:fld id="{F10A7689-DCAF-4E64-B91A-BADDF6968798}" type="datetime1">
              <a:rPr lang="en-US"/>
              <a:pPr>
                <a:defRPr/>
              </a:pPr>
              <a:t>12/7/2012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z="1800" smtClean="0"/>
            </a:lvl1pPr>
          </a:lstStyle>
          <a:p>
            <a:pPr>
              <a:defRPr/>
            </a:pPr>
            <a:fld id="{ACA080D2-65DC-4066-9A9F-F16625832786}" type="slidenum">
              <a:rPr lang="en-US"/>
              <a:pPr>
                <a:defRPr/>
              </a:pPr>
              <a:t>‹#›</a:t>
            </a:fld>
            <a:endParaRPr lang="en-US"/>
          </a:p>
        </p:txBody>
      </p:sp>
    </p:spTree>
    <p:extLst>
      <p:ext uri="{BB962C8B-B14F-4D97-AF65-F5344CB8AC3E}">
        <p14:creationId xmlns:p14="http://schemas.microsoft.com/office/powerpoint/2010/main" val="32911937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z="1800" smtClean="0"/>
            </a:lvl1pPr>
          </a:lstStyle>
          <a:p>
            <a:pPr>
              <a:defRPr/>
            </a:pPr>
            <a:fld id="{3C46A3C1-F1D8-42B3-9F0C-47395DE0F84D}" type="datetime1">
              <a:rPr lang="en-US"/>
              <a:pPr>
                <a:defRPr/>
              </a:pPr>
              <a:t>12/7/2012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z="1800" smtClean="0"/>
            </a:lvl1pPr>
          </a:lstStyle>
          <a:p>
            <a:pPr>
              <a:defRPr/>
            </a:pPr>
            <a:fld id="{334993D0-5537-4BF9-85AB-E3AF361E46D8}" type="slidenum">
              <a:rPr lang="en-US"/>
              <a:pPr>
                <a:defRPr/>
              </a:pPr>
              <a:t>‹#›</a:t>
            </a:fld>
            <a:endParaRPr lang="en-US"/>
          </a:p>
        </p:txBody>
      </p:sp>
    </p:spTree>
    <p:extLst>
      <p:ext uri="{BB962C8B-B14F-4D97-AF65-F5344CB8AC3E}">
        <p14:creationId xmlns:p14="http://schemas.microsoft.com/office/powerpoint/2010/main" val="42735025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z="1800" smtClean="0"/>
            </a:lvl1pPr>
          </a:lstStyle>
          <a:p>
            <a:pPr>
              <a:defRPr/>
            </a:pPr>
            <a:fld id="{74BDE0A9-2581-4F90-92D5-534C047ED3F2}" type="datetime1">
              <a:rPr lang="en-US"/>
              <a:pPr>
                <a:defRPr/>
              </a:pPr>
              <a:t>12/7/2012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z="1800" smtClean="0"/>
            </a:lvl1pPr>
          </a:lstStyle>
          <a:p>
            <a:pPr>
              <a:defRPr/>
            </a:pPr>
            <a:fld id="{868B19FE-5CA0-4A02-848C-0031875A05F8}" type="slidenum">
              <a:rPr lang="en-US"/>
              <a:pPr>
                <a:defRPr/>
              </a:pPr>
              <a:t>‹#›</a:t>
            </a:fld>
            <a:endParaRPr lang="en-US"/>
          </a:p>
        </p:txBody>
      </p:sp>
    </p:spTree>
    <p:extLst>
      <p:ext uri="{BB962C8B-B14F-4D97-AF65-F5344CB8AC3E}">
        <p14:creationId xmlns:p14="http://schemas.microsoft.com/office/powerpoint/2010/main" val="13423320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800" smtClean="0"/>
            </a:lvl1pPr>
          </a:lstStyle>
          <a:p>
            <a:pPr>
              <a:defRPr/>
            </a:pPr>
            <a:fld id="{5239501C-5034-40BA-A13F-495343AD67A5}" type="datetime1">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z="1800" smtClean="0"/>
            </a:lvl1pPr>
          </a:lstStyle>
          <a:p>
            <a:pPr>
              <a:defRPr/>
            </a:pPr>
            <a:fld id="{61A4C428-2088-4503-862B-0E1A5FFE1EC2}" type="slidenum">
              <a:rPr lang="en-US"/>
              <a:pPr>
                <a:defRPr/>
              </a:pPr>
              <a:t>‹#›</a:t>
            </a:fld>
            <a:endParaRPr lang="en-US"/>
          </a:p>
        </p:txBody>
      </p:sp>
    </p:spTree>
    <p:extLst>
      <p:ext uri="{BB962C8B-B14F-4D97-AF65-F5344CB8AC3E}">
        <p14:creationId xmlns:p14="http://schemas.microsoft.com/office/powerpoint/2010/main" val="36071707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800" smtClean="0"/>
            </a:lvl1pPr>
          </a:lstStyle>
          <a:p>
            <a:pPr>
              <a:defRPr/>
            </a:pPr>
            <a:fld id="{E6C7B62B-773C-4EA3-B201-7DC53FB36FA4}" type="datetime1">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z="1800" smtClean="0"/>
            </a:lvl1pPr>
          </a:lstStyle>
          <a:p>
            <a:pPr>
              <a:defRPr/>
            </a:pPr>
            <a:fld id="{6ABC541E-91D6-4357-B6D2-255ADAC0278B}" type="slidenum">
              <a:rPr lang="en-US"/>
              <a:pPr>
                <a:defRPr/>
              </a:pPr>
              <a:t>‹#›</a:t>
            </a:fld>
            <a:endParaRPr lang="en-US"/>
          </a:p>
        </p:txBody>
      </p:sp>
    </p:spTree>
    <p:extLst>
      <p:ext uri="{BB962C8B-B14F-4D97-AF65-F5344CB8AC3E}">
        <p14:creationId xmlns:p14="http://schemas.microsoft.com/office/powerpoint/2010/main" val="4415965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800" smtClean="0"/>
            </a:lvl1pPr>
          </a:lstStyle>
          <a:p>
            <a:pPr>
              <a:defRPr/>
            </a:pPr>
            <a:fld id="{B38FEC2C-806F-465A-82C6-F797E8719391}"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800" smtClean="0"/>
            </a:lvl1pPr>
          </a:lstStyle>
          <a:p>
            <a:pPr>
              <a:defRPr/>
            </a:pPr>
            <a:fld id="{3F3EC97D-2E07-4499-896A-DFC3A368344F}" type="slidenum">
              <a:rPr lang="en-US"/>
              <a:pPr>
                <a:defRPr/>
              </a:pPr>
              <a:t>‹#›</a:t>
            </a:fld>
            <a:endParaRPr lang="en-US"/>
          </a:p>
        </p:txBody>
      </p:sp>
    </p:spTree>
    <p:extLst>
      <p:ext uri="{BB962C8B-B14F-4D97-AF65-F5344CB8AC3E}">
        <p14:creationId xmlns:p14="http://schemas.microsoft.com/office/powerpoint/2010/main" val="101591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B9A6F1-893E-414F-96CC-F641110CB8E7}"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187243-6CA8-4D2B-BEA4-2D616693992C}" type="slidenum">
              <a:rPr lang="en-US"/>
              <a:pPr>
                <a:defRPr/>
              </a:pPr>
              <a:t>‹#›</a:t>
            </a:fld>
            <a:endParaRPr lang="en-US"/>
          </a:p>
        </p:txBody>
      </p:sp>
    </p:spTree>
    <p:extLst>
      <p:ext uri="{BB962C8B-B14F-4D97-AF65-F5344CB8AC3E}">
        <p14:creationId xmlns:p14="http://schemas.microsoft.com/office/powerpoint/2010/main" val="40682225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800" smtClean="0"/>
            </a:lvl1pPr>
          </a:lstStyle>
          <a:p>
            <a:pPr>
              <a:defRPr/>
            </a:pPr>
            <a:fld id="{7DD33266-5130-4077-8D06-ACA2D80DFCAF}"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800" smtClean="0"/>
            </a:lvl1pPr>
          </a:lstStyle>
          <a:p>
            <a:pPr>
              <a:defRPr/>
            </a:pPr>
            <a:fld id="{669108C9-69D3-4CD1-8BE5-BBA2289E4C09}" type="slidenum">
              <a:rPr lang="en-US"/>
              <a:pPr>
                <a:defRPr/>
              </a:pPr>
              <a:t>‹#›</a:t>
            </a:fld>
            <a:endParaRPr lang="en-US"/>
          </a:p>
        </p:txBody>
      </p:sp>
    </p:spTree>
    <p:extLst>
      <p:ext uri="{BB962C8B-B14F-4D97-AF65-F5344CB8AC3E}">
        <p14:creationId xmlns:p14="http://schemas.microsoft.com/office/powerpoint/2010/main" val="70511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502232C0-BB38-4B5D-BB68-67E538A18EC4}" type="slidenum">
              <a:rPr lang="en-US"/>
              <a:pPr>
                <a:defRPr/>
              </a:pPr>
              <a:t>‹#›</a:t>
            </a:fld>
            <a:endParaRPr lang="en-US"/>
          </a:p>
        </p:txBody>
      </p:sp>
    </p:spTree>
    <p:extLst>
      <p:ext uri="{BB962C8B-B14F-4D97-AF65-F5344CB8AC3E}">
        <p14:creationId xmlns:p14="http://schemas.microsoft.com/office/powerpoint/2010/main" val="523944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9AE834DE-3BFD-40A5-B9E0-ED7D9378D14C}" type="slidenum">
              <a:rPr lang="en-US"/>
              <a:pPr>
                <a:defRPr/>
              </a:pPr>
              <a:t>‹#›</a:t>
            </a:fld>
            <a:endParaRPr lang="en-US"/>
          </a:p>
        </p:txBody>
      </p:sp>
    </p:spTree>
    <p:extLst>
      <p:ext uri="{BB962C8B-B14F-4D97-AF65-F5344CB8AC3E}">
        <p14:creationId xmlns:p14="http://schemas.microsoft.com/office/powerpoint/2010/main" val="1967646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DCF5597-467C-4087-95B7-F560D9D9F564}" type="slidenum">
              <a:rPr lang="en-US"/>
              <a:pPr>
                <a:defRPr/>
              </a:pPr>
              <a:t>‹#›</a:t>
            </a:fld>
            <a:endParaRPr lang="en-US"/>
          </a:p>
        </p:txBody>
      </p:sp>
    </p:spTree>
    <p:extLst>
      <p:ext uri="{BB962C8B-B14F-4D97-AF65-F5344CB8AC3E}">
        <p14:creationId xmlns:p14="http://schemas.microsoft.com/office/powerpoint/2010/main" val="157879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200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057400"/>
            <a:ext cx="3200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68A509AF-70E0-44EC-9486-1C0AFEA369E9}" type="slidenum">
              <a:rPr lang="en-US"/>
              <a:pPr>
                <a:defRPr/>
              </a:pPr>
              <a:t>‹#›</a:t>
            </a:fld>
            <a:endParaRPr lang="en-US"/>
          </a:p>
        </p:txBody>
      </p:sp>
    </p:spTree>
    <p:extLst>
      <p:ext uri="{BB962C8B-B14F-4D97-AF65-F5344CB8AC3E}">
        <p14:creationId xmlns:p14="http://schemas.microsoft.com/office/powerpoint/2010/main" val="3216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91267A92-265E-43B3-9749-B26FA9A768D0}" type="slidenum">
              <a:rPr lang="en-US"/>
              <a:pPr>
                <a:defRPr/>
              </a:pPr>
              <a:t>‹#›</a:t>
            </a:fld>
            <a:endParaRPr lang="en-US"/>
          </a:p>
        </p:txBody>
      </p:sp>
    </p:spTree>
    <p:extLst>
      <p:ext uri="{BB962C8B-B14F-4D97-AF65-F5344CB8AC3E}">
        <p14:creationId xmlns:p14="http://schemas.microsoft.com/office/powerpoint/2010/main" val="3742387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166DAE9B-84F4-4D72-80C4-1D1ED5023BED}" type="slidenum">
              <a:rPr lang="en-US"/>
              <a:pPr>
                <a:defRPr/>
              </a:pPr>
              <a:t>‹#›</a:t>
            </a:fld>
            <a:endParaRPr lang="en-US"/>
          </a:p>
        </p:txBody>
      </p:sp>
    </p:spTree>
    <p:extLst>
      <p:ext uri="{BB962C8B-B14F-4D97-AF65-F5344CB8AC3E}">
        <p14:creationId xmlns:p14="http://schemas.microsoft.com/office/powerpoint/2010/main" val="868674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DD3B9CC-B3E1-4D1E-96DE-ED54806F94DD}" type="slidenum">
              <a:rPr lang="en-US"/>
              <a:pPr>
                <a:defRPr/>
              </a:pPr>
              <a:t>‹#›</a:t>
            </a:fld>
            <a:endParaRPr lang="en-US"/>
          </a:p>
        </p:txBody>
      </p:sp>
    </p:spTree>
    <p:extLst>
      <p:ext uri="{BB962C8B-B14F-4D97-AF65-F5344CB8AC3E}">
        <p14:creationId xmlns:p14="http://schemas.microsoft.com/office/powerpoint/2010/main" val="979373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3AF8BFE-A638-4383-8675-97ED891ED78E}" type="slidenum">
              <a:rPr lang="en-US"/>
              <a:pPr>
                <a:defRPr/>
              </a:pPr>
              <a:t>‹#›</a:t>
            </a:fld>
            <a:endParaRPr lang="en-US"/>
          </a:p>
        </p:txBody>
      </p:sp>
    </p:spTree>
    <p:extLst>
      <p:ext uri="{BB962C8B-B14F-4D97-AF65-F5344CB8AC3E}">
        <p14:creationId xmlns:p14="http://schemas.microsoft.com/office/powerpoint/2010/main" val="202896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F0F308-9144-4253-841B-5040BC9CF964}"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8189C-EC5C-4C08-A7A8-BB204073DEA7}" type="slidenum">
              <a:rPr lang="en-US"/>
              <a:pPr>
                <a:defRPr/>
              </a:pPr>
              <a:t>‹#›</a:t>
            </a:fld>
            <a:endParaRPr lang="en-US"/>
          </a:p>
        </p:txBody>
      </p:sp>
    </p:spTree>
    <p:extLst>
      <p:ext uri="{BB962C8B-B14F-4D97-AF65-F5344CB8AC3E}">
        <p14:creationId xmlns:p14="http://schemas.microsoft.com/office/powerpoint/2010/main" val="415386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794E06F-DEF9-4888-85E6-41AA5ABC013F}" type="slidenum">
              <a:rPr lang="en-US"/>
              <a:pPr>
                <a:defRPr/>
              </a:pPr>
              <a:t>‹#›</a:t>
            </a:fld>
            <a:endParaRPr lang="en-US"/>
          </a:p>
        </p:txBody>
      </p:sp>
    </p:spTree>
    <p:extLst>
      <p:ext uri="{BB962C8B-B14F-4D97-AF65-F5344CB8AC3E}">
        <p14:creationId xmlns:p14="http://schemas.microsoft.com/office/powerpoint/2010/main" val="821917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AB7609C-10CB-4361-B9ED-75FA30AB6911}" type="slidenum">
              <a:rPr lang="en-US"/>
              <a:pPr>
                <a:defRPr/>
              </a:pPr>
              <a:t>‹#›</a:t>
            </a:fld>
            <a:endParaRPr lang="en-US"/>
          </a:p>
        </p:txBody>
      </p:sp>
    </p:spTree>
    <p:extLst>
      <p:ext uri="{BB962C8B-B14F-4D97-AF65-F5344CB8AC3E}">
        <p14:creationId xmlns:p14="http://schemas.microsoft.com/office/powerpoint/2010/main" val="4032397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8EE053E-5F17-4A80-ACF6-1BC2F342424C}" type="slidenum">
              <a:rPr lang="en-US"/>
              <a:pPr>
                <a:defRPr/>
              </a:pPr>
              <a:t>‹#›</a:t>
            </a:fld>
            <a:endParaRPr lang="en-US"/>
          </a:p>
        </p:txBody>
      </p:sp>
    </p:spTree>
    <p:extLst>
      <p:ext uri="{BB962C8B-B14F-4D97-AF65-F5344CB8AC3E}">
        <p14:creationId xmlns:p14="http://schemas.microsoft.com/office/powerpoint/2010/main" val="4203665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556B2B18-CAC2-43EB-8D99-81362655A22C}" type="slidenum">
              <a:rPr lang="en-US"/>
              <a:pPr>
                <a:defRPr/>
              </a:pPr>
              <a:t>‹#›</a:t>
            </a:fld>
            <a:endParaRPr lang="en-US"/>
          </a:p>
        </p:txBody>
      </p:sp>
    </p:spTree>
    <p:extLst>
      <p:ext uri="{BB962C8B-B14F-4D97-AF65-F5344CB8AC3E}">
        <p14:creationId xmlns:p14="http://schemas.microsoft.com/office/powerpoint/2010/main" val="330794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6AF6666-A5FD-432C-ACCC-760A01BEAF0E}" type="slidenum">
              <a:rPr lang="en-US"/>
              <a:pPr>
                <a:defRPr/>
              </a:pPr>
              <a:t>‹#›</a:t>
            </a:fld>
            <a:endParaRPr lang="en-US"/>
          </a:p>
        </p:txBody>
      </p:sp>
    </p:spTree>
    <p:extLst>
      <p:ext uri="{BB962C8B-B14F-4D97-AF65-F5344CB8AC3E}">
        <p14:creationId xmlns:p14="http://schemas.microsoft.com/office/powerpoint/2010/main" val="3784140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47F9B3E-21D1-4BA7-B0F2-BEA3C3AC00F4}" type="slidenum">
              <a:rPr lang="en-US"/>
              <a:pPr>
                <a:defRPr/>
              </a:pPr>
              <a:t>‹#›</a:t>
            </a:fld>
            <a:endParaRPr lang="en-US"/>
          </a:p>
        </p:txBody>
      </p:sp>
    </p:spTree>
    <p:extLst>
      <p:ext uri="{BB962C8B-B14F-4D97-AF65-F5344CB8AC3E}">
        <p14:creationId xmlns:p14="http://schemas.microsoft.com/office/powerpoint/2010/main" val="3795003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200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057400"/>
            <a:ext cx="3200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9F095D19-34F1-4809-9682-13FC7C2235E6}" type="slidenum">
              <a:rPr lang="en-US"/>
              <a:pPr>
                <a:defRPr/>
              </a:pPr>
              <a:t>‹#›</a:t>
            </a:fld>
            <a:endParaRPr lang="en-US"/>
          </a:p>
        </p:txBody>
      </p:sp>
    </p:spTree>
    <p:extLst>
      <p:ext uri="{BB962C8B-B14F-4D97-AF65-F5344CB8AC3E}">
        <p14:creationId xmlns:p14="http://schemas.microsoft.com/office/powerpoint/2010/main" val="1840250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3474FBA1-7D8C-422D-BAF4-9783BD225DB2}" type="slidenum">
              <a:rPr lang="en-US"/>
              <a:pPr>
                <a:defRPr/>
              </a:pPr>
              <a:t>‹#›</a:t>
            </a:fld>
            <a:endParaRPr lang="en-US"/>
          </a:p>
        </p:txBody>
      </p:sp>
    </p:spTree>
    <p:extLst>
      <p:ext uri="{BB962C8B-B14F-4D97-AF65-F5344CB8AC3E}">
        <p14:creationId xmlns:p14="http://schemas.microsoft.com/office/powerpoint/2010/main" val="2682908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7A4E2786-2F1A-4384-B78B-C954454EF0B3}" type="slidenum">
              <a:rPr lang="en-US"/>
              <a:pPr>
                <a:defRPr/>
              </a:pPr>
              <a:t>‹#›</a:t>
            </a:fld>
            <a:endParaRPr lang="en-US"/>
          </a:p>
        </p:txBody>
      </p:sp>
    </p:spTree>
    <p:extLst>
      <p:ext uri="{BB962C8B-B14F-4D97-AF65-F5344CB8AC3E}">
        <p14:creationId xmlns:p14="http://schemas.microsoft.com/office/powerpoint/2010/main" val="3579389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5E1751D-2092-4E56-926F-455543C47A7F}" type="slidenum">
              <a:rPr lang="en-US"/>
              <a:pPr>
                <a:defRPr/>
              </a:pPr>
              <a:t>‹#›</a:t>
            </a:fld>
            <a:endParaRPr lang="en-US"/>
          </a:p>
        </p:txBody>
      </p:sp>
    </p:spTree>
    <p:extLst>
      <p:ext uri="{BB962C8B-B14F-4D97-AF65-F5344CB8AC3E}">
        <p14:creationId xmlns:p14="http://schemas.microsoft.com/office/powerpoint/2010/main" val="58343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B8EE10-699F-4C7B-B9B5-4ECD4EBC20F0}"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C0C7A2-2040-4232-913D-553CB0623525}" type="slidenum">
              <a:rPr lang="en-US"/>
              <a:pPr>
                <a:defRPr/>
              </a:pPr>
              <a:t>‹#›</a:t>
            </a:fld>
            <a:endParaRPr lang="en-US"/>
          </a:p>
        </p:txBody>
      </p:sp>
    </p:spTree>
    <p:extLst>
      <p:ext uri="{BB962C8B-B14F-4D97-AF65-F5344CB8AC3E}">
        <p14:creationId xmlns:p14="http://schemas.microsoft.com/office/powerpoint/2010/main" val="540187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5A92EEE-882D-478C-82A3-E79E0A6D5016}" type="slidenum">
              <a:rPr lang="en-US"/>
              <a:pPr>
                <a:defRPr/>
              </a:pPr>
              <a:t>‹#›</a:t>
            </a:fld>
            <a:endParaRPr lang="en-US"/>
          </a:p>
        </p:txBody>
      </p:sp>
    </p:spTree>
    <p:extLst>
      <p:ext uri="{BB962C8B-B14F-4D97-AF65-F5344CB8AC3E}">
        <p14:creationId xmlns:p14="http://schemas.microsoft.com/office/powerpoint/2010/main" val="773565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DE828BA-E60F-4806-AAB1-92B423C313FF}" type="slidenum">
              <a:rPr lang="en-US"/>
              <a:pPr>
                <a:defRPr/>
              </a:pPr>
              <a:t>‹#›</a:t>
            </a:fld>
            <a:endParaRPr lang="en-US"/>
          </a:p>
        </p:txBody>
      </p:sp>
    </p:spTree>
    <p:extLst>
      <p:ext uri="{BB962C8B-B14F-4D97-AF65-F5344CB8AC3E}">
        <p14:creationId xmlns:p14="http://schemas.microsoft.com/office/powerpoint/2010/main" val="2959332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EDC2B53-8A26-4474-910C-DFAD742A191E}" type="slidenum">
              <a:rPr lang="en-US"/>
              <a:pPr>
                <a:defRPr/>
              </a:pPr>
              <a:t>‹#›</a:t>
            </a:fld>
            <a:endParaRPr lang="en-US"/>
          </a:p>
        </p:txBody>
      </p:sp>
    </p:spTree>
    <p:extLst>
      <p:ext uri="{BB962C8B-B14F-4D97-AF65-F5344CB8AC3E}">
        <p14:creationId xmlns:p14="http://schemas.microsoft.com/office/powerpoint/2010/main" val="2857470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32D6AE83-4D3B-4773-A065-11A299BE57DD}" type="slidenum">
              <a:rPr lang="en-US"/>
              <a:pPr>
                <a:defRPr/>
              </a:pPr>
              <a:t>‹#›</a:t>
            </a:fld>
            <a:endParaRPr lang="en-US"/>
          </a:p>
        </p:txBody>
      </p:sp>
    </p:spTree>
    <p:extLst>
      <p:ext uri="{BB962C8B-B14F-4D97-AF65-F5344CB8AC3E}">
        <p14:creationId xmlns:p14="http://schemas.microsoft.com/office/powerpoint/2010/main" val="1187059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3" name="Rectangle 3"/>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A36BED57-9CF0-40A3-BB11-CF03AD06EBB2}" type="slidenum">
              <a:rPr lang="en-US"/>
              <a:pPr>
                <a:defRPr/>
              </a:pPr>
              <a:t>‹#›</a:t>
            </a:fld>
            <a:endParaRPr lang="en-US"/>
          </a:p>
        </p:txBody>
      </p:sp>
    </p:spTree>
    <p:extLst>
      <p:ext uri="{BB962C8B-B14F-4D97-AF65-F5344CB8AC3E}">
        <p14:creationId xmlns:p14="http://schemas.microsoft.com/office/powerpoint/2010/main" val="1103075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466358E7-9BFB-4203-9840-CD23233FD4F7}" type="slidenum">
              <a:rPr lang="en-US"/>
              <a:pPr>
                <a:defRPr/>
              </a:pPr>
              <a:t>‹#›</a:t>
            </a:fld>
            <a:endParaRPr lang="en-US"/>
          </a:p>
        </p:txBody>
      </p:sp>
    </p:spTree>
    <p:extLst>
      <p:ext uri="{BB962C8B-B14F-4D97-AF65-F5344CB8AC3E}">
        <p14:creationId xmlns:p14="http://schemas.microsoft.com/office/powerpoint/2010/main" val="1168130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0 pt.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tx2"/>
              </a:buClr>
              <a:defRPr/>
            </a:lvl1pPr>
            <a:lvl2pPr>
              <a:lnSpc>
                <a:spcPts val="2500"/>
              </a:lnSpc>
              <a:buClr>
                <a:schemeClr val="tx2"/>
              </a:buClr>
              <a:buFont typeface="Lucida Grande"/>
              <a:buChar char="–"/>
              <a:defRPr/>
            </a:lvl2pPr>
            <a:lvl3pPr>
              <a:lnSpc>
                <a:spcPts val="2500"/>
              </a:lnSpc>
              <a:buClr>
                <a:schemeClr val="tx2"/>
              </a:buClr>
              <a:buSzPct val="85000"/>
              <a:buFont typeface="Courier New"/>
              <a:buChar char="o"/>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9BE08E6C-2514-41B3-BB6E-A6CC796983BF}" type="slidenum">
              <a:rPr lang="en-US"/>
              <a:pPr>
                <a:defRPr/>
              </a:pPr>
              <a:t>‹#›</a:t>
            </a:fld>
            <a:endParaRPr lang="en-US"/>
          </a:p>
        </p:txBody>
      </p:sp>
    </p:spTree>
    <p:extLst>
      <p:ext uri="{BB962C8B-B14F-4D97-AF65-F5344CB8AC3E}">
        <p14:creationId xmlns:p14="http://schemas.microsoft.com/office/powerpoint/2010/main" val="116750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dirty="0" smtClean="0"/>
              <a:t>Click icon to add table</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C8DBD030-F17A-40BE-8D09-F61D38936477}" type="slidenum">
              <a:rPr lang="en-US"/>
              <a:pPr>
                <a:defRPr/>
              </a:pPr>
              <a:t>‹#›</a:t>
            </a:fld>
            <a:endParaRPr lang="en-US"/>
          </a:p>
        </p:txBody>
      </p:sp>
    </p:spTree>
    <p:extLst>
      <p:ext uri="{BB962C8B-B14F-4D97-AF65-F5344CB8AC3E}">
        <p14:creationId xmlns:p14="http://schemas.microsoft.com/office/powerpoint/2010/main" val="2337398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smart art graphic">
    <p:spTree>
      <p:nvGrpSpPr>
        <p:cNvPr id="1" name=""/>
        <p:cNvGrpSpPr/>
        <p:nvPr/>
      </p:nvGrpSpPr>
      <p:grpSpPr>
        <a:xfrm>
          <a:off x="0" y="0"/>
          <a:ext cx="0" cy="0"/>
          <a:chOff x="0" y="0"/>
          <a:chExt cx="0" cy="0"/>
        </a:xfrm>
      </p:grpSpPr>
      <p:sp>
        <p:nvSpPr>
          <p:cNvPr id="9" name="SmartArt Placeholder 8"/>
          <p:cNvSpPr>
            <a:spLocks noGrp="1"/>
          </p:cNvSpPr>
          <p:nvPr>
            <p:ph type="dgm" sz="quarter" idx="12"/>
          </p:nvPr>
        </p:nvSpPr>
        <p:spPr>
          <a:xfrm>
            <a:off x="990600" y="1981200"/>
            <a:ext cx="7315200" cy="4191000"/>
          </a:xfrm>
        </p:spPr>
        <p:txBody>
          <a:bodyPr/>
          <a:lstStyle/>
          <a:p>
            <a:pPr lvl="0"/>
            <a:r>
              <a:rPr lang="en-US" noProof="0" smtClean="0"/>
              <a:t>Click icon to add SmartArt graphic</a:t>
            </a:r>
            <a:endParaRPr lang="en-US" noProof="0"/>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3"/>
          </p:nvPr>
        </p:nvSpPr>
        <p:spPr/>
        <p:txBody>
          <a:bodyPr/>
          <a:lstStyle>
            <a:lvl1pPr>
              <a:defRPr smtClean="0">
                <a:solidFill>
                  <a:srgbClr val="595959"/>
                </a:solidFill>
              </a:defRPr>
            </a:lvl1pPr>
          </a:lstStyle>
          <a:p>
            <a:pPr>
              <a:defRPr/>
            </a:pPr>
            <a:fld id="{083FFF1F-8A89-4AAD-B887-70FBF615B33C}" type="slidenum">
              <a:rPr lang="en-US"/>
              <a:pPr>
                <a:defRPr/>
              </a:pPr>
              <a:t>‹#›</a:t>
            </a:fld>
            <a:endParaRPr lang="en-US"/>
          </a:p>
        </p:txBody>
      </p:sp>
    </p:spTree>
    <p:extLst>
      <p:ext uri="{BB962C8B-B14F-4D97-AF65-F5344CB8AC3E}">
        <p14:creationId xmlns:p14="http://schemas.microsoft.com/office/powerpoint/2010/main" val="318029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nd vertical photo">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1143000" y="2057400"/>
            <a:ext cx="3352800" cy="4267200"/>
          </a:xfrm>
        </p:spPr>
        <p:txBody>
          <a:bodyPr/>
          <a:lstStyle>
            <a:lvl1pPr>
              <a:defRPr sz="1800"/>
            </a:lvl1pPr>
            <a:lvl2pPr>
              <a:defRPr sz="1800"/>
            </a:lvl2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pPr lvl="0"/>
            <a:r>
              <a:rPr lang="en-US" noProof="0" smtClean="0"/>
              <a:t>Drag picture to placeholder or click icon to add</a:t>
            </a:r>
            <a:endParaRPr lang="en-US" noProof="0"/>
          </a:p>
        </p:txBody>
      </p:sp>
      <p:sp>
        <p:nvSpPr>
          <p:cNvPr id="5" name="Slide Number Placeholder 5"/>
          <p:cNvSpPr>
            <a:spLocks noGrp="1"/>
          </p:cNvSpPr>
          <p:nvPr>
            <p:ph type="sldNum" sz="quarter" idx="15"/>
          </p:nvPr>
        </p:nvSpPr>
        <p:spPr>
          <a:xfrm>
            <a:off x="6781800" y="6324600"/>
            <a:ext cx="2133600" cy="349250"/>
          </a:xfrm>
        </p:spPr>
        <p:txBody>
          <a:bodyPr/>
          <a:lstStyle>
            <a:lvl1pPr>
              <a:defRPr smtClean="0"/>
            </a:lvl1pPr>
          </a:lstStyle>
          <a:p>
            <a:pPr>
              <a:defRPr/>
            </a:pPr>
            <a:fld id="{0BABCE1E-DA50-4DCB-A0C6-F3791081422D}" type="slidenum">
              <a:rPr lang="en-US"/>
              <a:pPr>
                <a:defRPr/>
              </a:pPr>
              <a:t>‹#›</a:t>
            </a:fld>
            <a:endParaRPr lang="en-US"/>
          </a:p>
        </p:txBody>
      </p:sp>
    </p:spTree>
    <p:extLst>
      <p:ext uri="{BB962C8B-B14F-4D97-AF65-F5344CB8AC3E}">
        <p14:creationId xmlns:p14="http://schemas.microsoft.com/office/powerpoint/2010/main" val="325380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156C67-D8CE-4A82-96A3-28BED318A4CC}" type="datetime1">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51814D-9D60-4801-B20B-F9F4FCA3703E}" type="slidenum">
              <a:rPr lang="en-US"/>
              <a:pPr>
                <a:defRPr/>
              </a:pPr>
              <a:t>‹#›</a:t>
            </a:fld>
            <a:endParaRPr lang="en-US"/>
          </a:p>
        </p:txBody>
      </p:sp>
    </p:spTree>
    <p:extLst>
      <p:ext uri="{BB962C8B-B14F-4D97-AF65-F5344CB8AC3E}">
        <p14:creationId xmlns:p14="http://schemas.microsoft.com/office/powerpoint/2010/main" val="252287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6096000" cy="2014728"/>
          </a:xfrm>
        </p:spPr>
        <p:txBody>
          <a:bodyPr/>
          <a:lstStyle>
            <a:lvl1pPr marL="0" indent="0">
              <a:lnSpc>
                <a:spcPts val="2250"/>
              </a:lnSpc>
              <a:spcBef>
                <a:spcPts val="1200"/>
              </a:spcBef>
              <a:buClr>
                <a:schemeClr val="accent6"/>
              </a:buClr>
              <a:buSzPct val="130000"/>
              <a:buFontTx/>
              <a:buNone/>
              <a:defRPr sz="1800">
                <a:solidFill>
                  <a:schemeClr val="tx1"/>
                </a:solidFill>
              </a:defRPr>
            </a:lvl1pPr>
            <a:lvl2pPr marL="274320" indent="-274320">
              <a:lnSpc>
                <a:spcPts val="2250"/>
              </a:lnSpc>
              <a:spcBef>
                <a:spcPts val="1200"/>
              </a:spcBef>
              <a:buClr>
                <a:schemeClr val="tx2"/>
              </a:buClr>
              <a:buSzPct val="130000"/>
              <a:buFont typeface="Arial"/>
              <a:buChar char="•"/>
              <a:defRPr sz="1800">
                <a:solidFill>
                  <a:schemeClr val="tx1"/>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pPr lvl="0"/>
            <a:r>
              <a:rPr lang="en-US" noProof="0" smtClean="0"/>
              <a:t>Drag picture to placeholder or click icon to add</a:t>
            </a:r>
            <a:endParaRPr lang="en-US" noProof="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6"/>
          </p:nvPr>
        </p:nvSpPr>
        <p:spPr/>
        <p:txBody>
          <a:bodyPr/>
          <a:lstStyle>
            <a:lvl1pPr>
              <a:defRPr smtClean="0">
                <a:solidFill>
                  <a:srgbClr val="595959"/>
                </a:solidFill>
              </a:defRPr>
            </a:lvl1pPr>
          </a:lstStyle>
          <a:p>
            <a:pPr>
              <a:defRPr/>
            </a:pPr>
            <a:fld id="{AA0132C0-5296-4C35-A3F6-48C380D8C909}" type="slidenum">
              <a:rPr lang="en-US"/>
              <a:pPr>
                <a:defRPr/>
              </a:pPr>
              <a:t>‹#›</a:t>
            </a:fld>
            <a:endParaRPr lang="en-US"/>
          </a:p>
        </p:txBody>
      </p:sp>
    </p:spTree>
    <p:extLst>
      <p:ext uri="{BB962C8B-B14F-4D97-AF65-F5344CB8AC3E}">
        <p14:creationId xmlns:p14="http://schemas.microsoft.com/office/powerpoint/2010/main" val="581514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tx2"/>
              </a:buClr>
              <a:buSzPct val="130000"/>
              <a:defRPr sz="1800">
                <a:solidFill>
                  <a:schemeClr val="tx1"/>
                </a:solidFill>
              </a:defRPr>
            </a:lvl1pPr>
            <a:lvl2pPr marL="548640">
              <a:lnSpc>
                <a:spcPts val="2250"/>
              </a:lnSpc>
              <a:spcBef>
                <a:spcPts val="1200"/>
              </a:spcBef>
              <a:buClr>
                <a:schemeClr val="tx2"/>
              </a:buClr>
              <a:defRPr sz="1800">
                <a:solidFill>
                  <a:schemeClr val="tx1"/>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pPr lvl="0"/>
            <a:r>
              <a:rPr lang="en-US" noProof="0" smtClean="0"/>
              <a:t>Drag picture to placeholder or click icon to add</a:t>
            </a:r>
            <a:endParaRPr lang="en-US" noProof="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pPr lvl="0"/>
            <a:r>
              <a:rPr lang="en-US" noProof="0" smtClean="0"/>
              <a:t>Drag picture to placeholder or click icon to add</a:t>
            </a:r>
            <a:endParaRPr lang="en-US" noProof="0"/>
          </a:p>
        </p:txBody>
      </p:sp>
      <p:sp>
        <p:nvSpPr>
          <p:cNvPr id="8" name="Slide Number Placeholder 5"/>
          <p:cNvSpPr>
            <a:spLocks noGrp="1"/>
          </p:cNvSpPr>
          <p:nvPr>
            <p:ph type="sldNum" sz="quarter" idx="17"/>
          </p:nvPr>
        </p:nvSpPr>
        <p:spPr/>
        <p:txBody>
          <a:bodyPr/>
          <a:lstStyle>
            <a:lvl1pPr>
              <a:defRPr smtClean="0">
                <a:solidFill>
                  <a:srgbClr val="595959"/>
                </a:solidFill>
              </a:defRPr>
            </a:lvl1pPr>
          </a:lstStyle>
          <a:p>
            <a:pPr>
              <a:defRPr/>
            </a:pPr>
            <a:fld id="{E2F2C93E-403E-4FA3-96C0-44F138BBB0D1}" type="slidenum">
              <a:rPr lang="en-US"/>
              <a:pPr>
                <a:defRPr/>
              </a:pPr>
              <a:t>‹#›</a:t>
            </a:fld>
            <a:endParaRPr lang="en-US"/>
          </a:p>
        </p:txBody>
      </p:sp>
    </p:spTree>
    <p:extLst>
      <p:ext uri="{BB962C8B-B14F-4D97-AF65-F5344CB8AC3E}">
        <p14:creationId xmlns:p14="http://schemas.microsoft.com/office/powerpoint/2010/main" val="3960366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pPr lvl="0"/>
            <a:r>
              <a:rPr lang="en-US" noProof="0" smtClean="0"/>
              <a:t>Drag picture to placeholder or click icon to add</a:t>
            </a:r>
            <a:endParaRPr lang="en-US" noProof="0"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
        <p:nvSpPr>
          <p:cNvPr id="6" name="Slide Number Placeholder 5"/>
          <p:cNvSpPr>
            <a:spLocks noGrp="1"/>
          </p:cNvSpPr>
          <p:nvPr>
            <p:ph type="sldNum" sz="quarter" idx="13"/>
          </p:nvPr>
        </p:nvSpPr>
        <p:spPr/>
        <p:txBody>
          <a:bodyPr/>
          <a:lstStyle>
            <a:lvl1pPr>
              <a:defRPr/>
            </a:lvl1pPr>
          </a:lstStyle>
          <a:p>
            <a:pPr>
              <a:defRPr/>
            </a:pPr>
            <a:fld id="{7A72D9FB-3BBE-483E-8DFF-E43F2C3C5BF2}" type="slidenum">
              <a:rPr lang="en-US"/>
              <a:pPr>
                <a:defRPr/>
              </a:pPr>
              <a:t>‹#›</a:t>
            </a:fld>
            <a:endParaRPr lang="en-US"/>
          </a:p>
        </p:txBody>
      </p:sp>
    </p:spTree>
    <p:extLst>
      <p:ext uri="{BB962C8B-B14F-4D97-AF65-F5344CB8AC3E}">
        <p14:creationId xmlns:p14="http://schemas.microsoft.com/office/powerpoint/2010/main" val="2126566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3" name="Slide Number Placeholder 5"/>
          <p:cNvSpPr>
            <a:spLocks noGrp="1"/>
          </p:cNvSpPr>
          <p:nvPr>
            <p:ph type="sldNum" sz="quarter" idx="10"/>
          </p:nvPr>
        </p:nvSpPr>
        <p:spPr/>
        <p:txBody>
          <a:bodyPr/>
          <a:lstStyle>
            <a:lvl1pPr>
              <a:defRPr smtClean="0">
                <a:solidFill>
                  <a:srgbClr val="595959"/>
                </a:solidFill>
              </a:defRPr>
            </a:lvl1pPr>
          </a:lstStyle>
          <a:p>
            <a:pPr>
              <a:defRPr/>
            </a:pPr>
            <a:fld id="{1898C293-F2EF-4277-9AA6-37BD2F3B2ABE}" type="slidenum">
              <a:rPr lang="en-US"/>
              <a:pPr>
                <a:defRPr/>
              </a:pPr>
              <a:t>‹#›</a:t>
            </a:fld>
            <a:endParaRPr lang="en-US"/>
          </a:p>
        </p:txBody>
      </p:sp>
    </p:spTree>
    <p:extLst>
      <p:ext uri="{BB962C8B-B14F-4D97-AF65-F5344CB8AC3E}">
        <p14:creationId xmlns:p14="http://schemas.microsoft.com/office/powerpoint/2010/main" val="3794761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3C1BE279-DEB4-4ABB-9A94-2E579191629B}" type="slidenum">
              <a:rPr lang="en-US"/>
              <a:pPr>
                <a:defRPr/>
              </a:pPr>
              <a:t>‹#›</a:t>
            </a:fld>
            <a:endParaRPr lang="en-US"/>
          </a:p>
        </p:txBody>
      </p:sp>
    </p:spTree>
    <p:extLst>
      <p:ext uri="{BB962C8B-B14F-4D97-AF65-F5344CB8AC3E}">
        <p14:creationId xmlns:p14="http://schemas.microsoft.com/office/powerpoint/2010/main" val="3379739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3" name="Rectangle 3"/>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C0BD272D-14EB-456F-B703-1FD5EFB0071D}" type="slidenum">
              <a:rPr lang="en-US"/>
              <a:pPr>
                <a:defRPr/>
              </a:pPr>
              <a:t>‹#›</a:t>
            </a:fld>
            <a:endParaRPr lang="en-US"/>
          </a:p>
        </p:txBody>
      </p:sp>
    </p:spTree>
    <p:extLst>
      <p:ext uri="{BB962C8B-B14F-4D97-AF65-F5344CB8AC3E}">
        <p14:creationId xmlns:p14="http://schemas.microsoft.com/office/powerpoint/2010/main" val="1229626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7F23F67D-3267-48AF-99BD-ED3BAD6E5EFD}" type="slidenum">
              <a:rPr lang="en-US"/>
              <a:pPr>
                <a:defRPr/>
              </a:pPr>
              <a:t>‹#›</a:t>
            </a:fld>
            <a:endParaRPr lang="en-US"/>
          </a:p>
        </p:txBody>
      </p:sp>
    </p:spTree>
    <p:extLst>
      <p:ext uri="{BB962C8B-B14F-4D97-AF65-F5344CB8AC3E}">
        <p14:creationId xmlns:p14="http://schemas.microsoft.com/office/powerpoint/2010/main" val="948915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 pt.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tx2"/>
              </a:buClr>
              <a:defRPr/>
            </a:lvl1pPr>
            <a:lvl2pPr>
              <a:lnSpc>
                <a:spcPts val="2500"/>
              </a:lnSpc>
              <a:buClr>
                <a:schemeClr val="tx2"/>
              </a:buClr>
              <a:buFont typeface="Lucida Grande"/>
              <a:buChar char="–"/>
              <a:defRPr/>
            </a:lvl2pPr>
            <a:lvl3pPr>
              <a:lnSpc>
                <a:spcPts val="2500"/>
              </a:lnSpc>
              <a:buClr>
                <a:schemeClr val="tx2"/>
              </a:buClr>
              <a:buSzPct val="85000"/>
              <a:buFont typeface="Courier New"/>
              <a:buChar char="o"/>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63CE6FB1-E2D4-499F-B8E6-27955DC56DE1}" type="slidenum">
              <a:rPr lang="en-US"/>
              <a:pPr>
                <a:defRPr/>
              </a:pPr>
              <a:t>‹#›</a:t>
            </a:fld>
            <a:endParaRPr lang="en-US"/>
          </a:p>
        </p:txBody>
      </p:sp>
    </p:spTree>
    <p:extLst>
      <p:ext uri="{BB962C8B-B14F-4D97-AF65-F5344CB8AC3E}">
        <p14:creationId xmlns:p14="http://schemas.microsoft.com/office/powerpoint/2010/main" val="3937139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dirty="0" smtClean="0"/>
              <a:t>Click icon to add table</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2FB41D4F-ECBD-4433-99C8-83225272716B}" type="slidenum">
              <a:rPr lang="en-US"/>
              <a:pPr>
                <a:defRPr/>
              </a:pPr>
              <a:t>‹#›</a:t>
            </a:fld>
            <a:endParaRPr lang="en-US"/>
          </a:p>
        </p:txBody>
      </p:sp>
    </p:spTree>
    <p:extLst>
      <p:ext uri="{BB962C8B-B14F-4D97-AF65-F5344CB8AC3E}">
        <p14:creationId xmlns:p14="http://schemas.microsoft.com/office/powerpoint/2010/main" val="3202265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smart art graphic">
    <p:spTree>
      <p:nvGrpSpPr>
        <p:cNvPr id="1" name=""/>
        <p:cNvGrpSpPr/>
        <p:nvPr/>
      </p:nvGrpSpPr>
      <p:grpSpPr>
        <a:xfrm>
          <a:off x="0" y="0"/>
          <a:ext cx="0" cy="0"/>
          <a:chOff x="0" y="0"/>
          <a:chExt cx="0" cy="0"/>
        </a:xfrm>
      </p:grpSpPr>
      <p:sp>
        <p:nvSpPr>
          <p:cNvPr id="9" name="SmartArt Placeholder 8"/>
          <p:cNvSpPr>
            <a:spLocks noGrp="1"/>
          </p:cNvSpPr>
          <p:nvPr>
            <p:ph type="dgm" sz="quarter" idx="12"/>
          </p:nvPr>
        </p:nvSpPr>
        <p:spPr>
          <a:xfrm>
            <a:off x="990600" y="1981200"/>
            <a:ext cx="7315200" cy="4191000"/>
          </a:xfrm>
        </p:spPr>
        <p:txBody>
          <a:bodyPr/>
          <a:lstStyle/>
          <a:p>
            <a:pPr lvl="0"/>
            <a:r>
              <a:rPr lang="en-US" noProof="0" smtClean="0"/>
              <a:t>Click icon to add SmartArt graphic</a:t>
            </a:r>
            <a:endParaRPr lang="en-US" noProof="0"/>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3"/>
          </p:nvPr>
        </p:nvSpPr>
        <p:spPr/>
        <p:txBody>
          <a:bodyPr/>
          <a:lstStyle>
            <a:lvl1pPr>
              <a:defRPr smtClean="0">
                <a:solidFill>
                  <a:srgbClr val="595959"/>
                </a:solidFill>
              </a:defRPr>
            </a:lvl1pPr>
          </a:lstStyle>
          <a:p>
            <a:pPr>
              <a:defRPr/>
            </a:pPr>
            <a:fld id="{2D79FF45-96A4-480B-B4C3-8388189D0056}" type="slidenum">
              <a:rPr lang="en-US"/>
              <a:pPr>
                <a:defRPr/>
              </a:pPr>
              <a:t>‹#›</a:t>
            </a:fld>
            <a:endParaRPr lang="en-US"/>
          </a:p>
        </p:txBody>
      </p:sp>
    </p:spTree>
    <p:extLst>
      <p:ext uri="{BB962C8B-B14F-4D97-AF65-F5344CB8AC3E}">
        <p14:creationId xmlns:p14="http://schemas.microsoft.com/office/powerpoint/2010/main" val="288677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971781-0DE0-4CB9-95FE-FAC8F64A1F14}" type="datetime1">
              <a:rPr lang="en-US"/>
              <a:pPr>
                <a:defRPr/>
              </a:pPr>
              <a:t>12/7/2012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B7939C-A38E-4622-B398-CD2D2118168C}" type="slidenum">
              <a:rPr lang="en-US"/>
              <a:pPr>
                <a:defRPr/>
              </a:pPr>
              <a:t>‹#›</a:t>
            </a:fld>
            <a:endParaRPr lang="en-US"/>
          </a:p>
        </p:txBody>
      </p:sp>
    </p:spTree>
    <p:extLst>
      <p:ext uri="{BB962C8B-B14F-4D97-AF65-F5344CB8AC3E}">
        <p14:creationId xmlns:p14="http://schemas.microsoft.com/office/powerpoint/2010/main" val="18007926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and vertical photo">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1143000" y="2057400"/>
            <a:ext cx="3352800" cy="4267200"/>
          </a:xfrm>
        </p:spPr>
        <p:txBody>
          <a:bodyPr/>
          <a:lstStyle>
            <a:lvl1pPr>
              <a:defRPr sz="1800"/>
            </a:lvl1pPr>
            <a:lvl2pPr>
              <a:defRPr sz="1800"/>
            </a:lvl2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pPr lvl="0"/>
            <a:r>
              <a:rPr lang="en-US" noProof="0" smtClean="0"/>
              <a:t>Drag picture to placeholder or click icon to add</a:t>
            </a:r>
            <a:endParaRPr lang="en-US" noProof="0"/>
          </a:p>
        </p:txBody>
      </p:sp>
      <p:sp>
        <p:nvSpPr>
          <p:cNvPr id="5" name="Slide Number Placeholder 5"/>
          <p:cNvSpPr>
            <a:spLocks noGrp="1"/>
          </p:cNvSpPr>
          <p:nvPr>
            <p:ph type="sldNum" sz="quarter" idx="15"/>
          </p:nvPr>
        </p:nvSpPr>
        <p:spPr>
          <a:xfrm>
            <a:off x="6781800" y="6324600"/>
            <a:ext cx="2133600" cy="349250"/>
          </a:xfrm>
        </p:spPr>
        <p:txBody>
          <a:bodyPr/>
          <a:lstStyle>
            <a:lvl1pPr>
              <a:defRPr smtClean="0"/>
            </a:lvl1pPr>
          </a:lstStyle>
          <a:p>
            <a:pPr>
              <a:defRPr/>
            </a:pPr>
            <a:fld id="{1636D704-3B2D-4A63-9050-9D39724B9E95}" type="slidenum">
              <a:rPr lang="en-US"/>
              <a:pPr>
                <a:defRPr/>
              </a:pPr>
              <a:t>‹#›</a:t>
            </a:fld>
            <a:endParaRPr lang="en-US"/>
          </a:p>
        </p:txBody>
      </p:sp>
    </p:spTree>
    <p:extLst>
      <p:ext uri="{BB962C8B-B14F-4D97-AF65-F5344CB8AC3E}">
        <p14:creationId xmlns:p14="http://schemas.microsoft.com/office/powerpoint/2010/main" val="1211615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6096000" cy="2014728"/>
          </a:xfrm>
        </p:spPr>
        <p:txBody>
          <a:bodyPr/>
          <a:lstStyle>
            <a:lvl1pPr marL="0" indent="0">
              <a:lnSpc>
                <a:spcPts val="2250"/>
              </a:lnSpc>
              <a:spcBef>
                <a:spcPts val="1200"/>
              </a:spcBef>
              <a:buClr>
                <a:schemeClr val="accent6"/>
              </a:buClr>
              <a:buSzPct val="130000"/>
              <a:buFontTx/>
              <a:buNone/>
              <a:defRPr sz="1800">
                <a:solidFill>
                  <a:schemeClr val="tx1"/>
                </a:solidFill>
              </a:defRPr>
            </a:lvl1pPr>
            <a:lvl2pPr marL="274320" indent="-274320">
              <a:lnSpc>
                <a:spcPts val="2250"/>
              </a:lnSpc>
              <a:spcBef>
                <a:spcPts val="1200"/>
              </a:spcBef>
              <a:buClr>
                <a:schemeClr val="tx2"/>
              </a:buClr>
              <a:buSzPct val="130000"/>
              <a:buFont typeface="Arial"/>
              <a:buChar char="•"/>
              <a:defRPr sz="1800">
                <a:solidFill>
                  <a:schemeClr val="tx1"/>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pPr lvl="0"/>
            <a:r>
              <a:rPr lang="en-US" noProof="0" smtClean="0"/>
              <a:t>Drag picture to placeholder or click icon to add</a:t>
            </a:r>
            <a:endParaRPr lang="en-US" noProof="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6"/>
          </p:nvPr>
        </p:nvSpPr>
        <p:spPr/>
        <p:txBody>
          <a:bodyPr/>
          <a:lstStyle>
            <a:lvl1pPr>
              <a:defRPr smtClean="0">
                <a:solidFill>
                  <a:srgbClr val="595959"/>
                </a:solidFill>
              </a:defRPr>
            </a:lvl1pPr>
          </a:lstStyle>
          <a:p>
            <a:pPr>
              <a:defRPr/>
            </a:pPr>
            <a:fld id="{F1445C81-A801-4F66-8291-57BC16656D14}" type="slidenum">
              <a:rPr lang="en-US"/>
              <a:pPr>
                <a:defRPr/>
              </a:pPr>
              <a:t>‹#›</a:t>
            </a:fld>
            <a:endParaRPr lang="en-US"/>
          </a:p>
        </p:txBody>
      </p:sp>
    </p:spTree>
    <p:extLst>
      <p:ext uri="{BB962C8B-B14F-4D97-AF65-F5344CB8AC3E}">
        <p14:creationId xmlns:p14="http://schemas.microsoft.com/office/powerpoint/2010/main" val="17627527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tx2"/>
              </a:buClr>
              <a:buSzPct val="130000"/>
              <a:defRPr sz="1800">
                <a:solidFill>
                  <a:schemeClr val="tx1"/>
                </a:solidFill>
              </a:defRPr>
            </a:lvl1pPr>
            <a:lvl2pPr marL="548640">
              <a:lnSpc>
                <a:spcPts val="2250"/>
              </a:lnSpc>
              <a:spcBef>
                <a:spcPts val="1200"/>
              </a:spcBef>
              <a:buClr>
                <a:schemeClr val="tx2"/>
              </a:buClr>
              <a:defRPr sz="1800">
                <a:solidFill>
                  <a:schemeClr val="tx1"/>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pPr lvl="0"/>
            <a:r>
              <a:rPr lang="en-US" noProof="0" smtClean="0"/>
              <a:t>Drag picture to placeholder or click icon to add</a:t>
            </a:r>
            <a:endParaRPr lang="en-US" noProof="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pPr lvl="0"/>
            <a:r>
              <a:rPr lang="en-US" noProof="0" smtClean="0"/>
              <a:t>Drag picture to placeholder or click icon to add</a:t>
            </a:r>
            <a:endParaRPr lang="en-US" noProof="0"/>
          </a:p>
        </p:txBody>
      </p:sp>
      <p:sp>
        <p:nvSpPr>
          <p:cNvPr id="8" name="Slide Number Placeholder 5"/>
          <p:cNvSpPr>
            <a:spLocks noGrp="1"/>
          </p:cNvSpPr>
          <p:nvPr>
            <p:ph type="sldNum" sz="quarter" idx="17"/>
          </p:nvPr>
        </p:nvSpPr>
        <p:spPr/>
        <p:txBody>
          <a:bodyPr/>
          <a:lstStyle>
            <a:lvl1pPr>
              <a:defRPr smtClean="0">
                <a:solidFill>
                  <a:srgbClr val="595959"/>
                </a:solidFill>
              </a:defRPr>
            </a:lvl1pPr>
          </a:lstStyle>
          <a:p>
            <a:pPr>
              <a:defRPr/>
            </a:pPr>
            <a:fld id="{A3E77271-CE07-4FF0-8AFD-36F4EB21145A}" type="slidenum">
              <a:rPr lang="en-US"/>
              <a:pPr>
                <a:defRPr/>
              </a:pPr>
              <a:t>‹#›</a:t>
            </a:fld>
            <a:endParaRPr lang="en-US"/>
          </a:p>
        </p:txBody>
      </p:sp>
    </p:spTree>
    <p:extLst>
      <p:ext uri="{BB962C8B-B14F-4D97-AF65-F5344CB8AC3E}">
        <p14:creationId xmlns:p14="http://schemas.microsoft.com/office/powerpoint/2010/main" val="432260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pPr lvl="0"/>
            <a:r>
              <a:rPr lang="en-US" noProof="0" smtClean="0"/>
              <a:t>Drag picture to placeholder or click icon to add</a:t>
            </a:r>
            <a:endParaRPr lang="en-US" noProof="0"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
        <p:nvSpPr>
          <p:cNvPr id="6" name="Slide Number Placeholder 5"/>
          <p:cNvSpPr>
            <a:spLocks noGrp="1"/>
          </p:cNvSpPr>
          <p:nvPr>
            <p:ph type="sldNum" sz="quarter" idx="13"/>
          </p:nvPr>
        </p:nvSpPr>
        <p:spPr/>
        <p:txBody>
          <a:bodyPr/>
          <a:lstStyle>
            <a:lvl1pPr>
              <a:defRPr/>
            </a:lvl1pPr>
          </a:lstStyle>
          <a:p>
            <a:pPr>
              <a:defRPr/>
            </a:pPr>
            <a:fld id="{542B1D04-12B6-443F-9260-8A1CFA783852}" type="slidenum">
              <a:rPr lang="en-US"/>
              <a:pPr>
                <a:defRPr/>
              </a:pPr>
              <a:t>‹#›</a:t>
            </a:fld>
            <a:endParaRPr lang="en-US"/>
          </a:p>
        </p:txBody>
      </p:sp>
    </p:spTree>
    <p:extLst>
      <p:ext uri="{BB962C8B-B14F-4D97-AF65-F5344CB8AC3E}">
        <p14:creationId xmlns:p14="http://schemas.microsoft.com/office/powerpoint/2010/main" val="22047276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3" name="Slide Number Placeholder 5"/>
          <p:cNvSpPr>
            <a:spLocks noGrp="1"/>
          </p:cNvSpPr>
          <p:nvPr>
            <p:ph type="sldNum" sz="quarter" idx="10"/>
          </p:nvPr>
        </p:nvSpPr>
        <p:spPr/>
        <p:txBody>
          <a:bodyPr/>
          <a:lstStyle>
            <a:lvl1pPr>
              <a:defRPr smtClean="0">
                <a:solidFill>
                  <a:srgbClr val="595959"/>
                </a:solidFill>
              </a:defRPr>
            </a:lvl1pPr>
          </a:lstStyle>
          <a:p>
            <a:pPr>
              <a:defRPr/>
            </a:pPr>
            <a:fld id="{61B6234F-C472-4685-8B33-0FD0DEA7FBA5}" type="slidenum">
              <a:rPr lang="en-US"/>
              <a:pPr>
                <a:defRPr/>
              </a:pPr>
              <a:t>‹#›</a:t>
            </a:fld>
            <a:endParaRPr lang="en-US"/>
          </a:p>
        </p:txBody>
      </p:sp>
    </p:spTree>
    <p:extLst>
      <p:ext uri="{BB962C8B-B14F-4D97-AF65-F5344CB8AC3E}">
        <p14:creationId xmlns:p14="http://schemas.microsoft.com/office/powerpoint/2010/main" val="42740900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BF0C9EE0-6489-49C5-8665-E0B262727AC4}" type="slidenum">
              <a:rPr lang="en-US"/>
              <a:pPr>
                <a:defRPr/>
              </a:pPr>
              <a:t>‹#›</a:t>
            </a:fld>
            <a:endParaRPr lang="en-US"/>
          </a:p>
        </p:txBody>
      </p:sp>
    </p:spTree>
    <p:extLst>
      <p:ext uri="{BB962C8B-B14F-4D97-AF65-F5344CB8AC3E}">
        <p14:creationId xmlns:p14="http://schemas.microsoft.com/office/powerpoint/2010/main" val="20151027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3" name="Rectangle 3"/>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0D35A10F-AC5F-4923-B8CE-55F0F6FA0D61}" type="slidenum">
              <a:rPr lang="en-US"/>
              <a:pPr>
                <a:defRPr/>
              </a:pPr>
              <a:t>‹#›</a:t>
            </a:fld>
            <a:endParaRPr lang="en-US"/>
          </a:p>
        </p:txBody>
      </p:sp>
    </p:spTree>
    <p:extLst>
      <p:ext uri="{BB962C8B-B14F-4D97-AF65-F5344CB8AC3E}">
        <p14:creationId xmlns:p14="http://schemas.microsoft.com/office/powerpoint/2010/main" val="193902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863AD2EB-94EC-4A10-9AC7-06A903769D23}" type="slidenum">
              <a:rPr lang="en-US"/>
              <a:pPr>
                <a:defRPr/>
              </a:pPr>
              <a:t>‹#›</a:t>
            </a:fld>
            <a:endParaRPr lang="en-US"/>
          </a:p>
        </p:txBody>
      </p:sp>
    </p:spTree>
    <p:extLst>
      <p:ext uri="{BB962C8B-B14F-4D97-AF65-F5344CB8AC3E}">
        <p14:creationId xmlns:p14="http://schemas.microsoft.com/office/powerpoint/2010/main" val="12597548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0 pt.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tx2"/>
              </a:buClr>
              <a:defRPr/>
            </a:lvl1pPr>
            <a:lvl2pPr>
              <a:lnSpc>
                <a:spcPts val="2500"/>
              </a:lnSpc>
              <a:buClr>
                <a:schemeClr val="tx2"/>
              </a:buClr>
              <a:buFont typeface="Lucida Grande"/>
              <a:buChar char="–"/>
              <a:defRPr/>
            </a:lvl2pPr>
            <a:lvl3pPr>
              <a:lnSpc>
                <a:spcPts val="2500"/>
              </a:lnSpc>
              <a:buClr>
                <a:schemeClr val="tx2"/>
              </a:buClr>
              <a:buSzPct val="85000"/>
              <a:buFont typeface="Courier New"/>
              <a:buChar char="o"/>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17378B7C-F244-4EFB-89FD-219613EA9AF5}" type="slidenum">
              <a:rPr lang="en-US"/>
              <a:pPr>
                <a:defRPr/>
              </a:pPr>
              <a:t>‹#›</a:t>
            </a:fld>
            <a:endParaRPr lang="en-US"/>
          </a:p>
        </p:txBody>
      </p:sp>
    </p:spTree>
    <p:extLst>
      <p:ext uri="{BB962C8B-B14F-4D97-AF65-F5344CB8AC3E}">
        <p14:creationId xmlns:p14="http://schemas.microsoft.com/office/powerpoint/2010/main" val="33210793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dirty="0" smtClean="0"/>
              <a:t>Click icon to add table</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F77DCD51-AB5F-4B51-BAF2-A025C9F0D473}" type="slidenum">
              <a:rPr lang="en-US"/>
              <a:pPr>
                <a:defRPr/>
              </a:pPr>
              <a:t>‹#›</a:t>
            </a:fld>
            <a:endParaRPr lang="en-US"/>
          </a:p>
        </p:txBody>
      </p:sp>
    </p:spTree>
    <p:extLst>
      <p:ext uri="{BB962C8B-B14F-4D97-AF65-F5344CB8AC3E}">
        <p14:creationId xmlns:p14="http://schemas.microsoft.com/office/powerpoint/2010/main" val="408013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7BF1E7-878D-4778-BF41-CB2AC36BEF1C}" type="datetime1">
              <a:rPr lang="en-US"/>
              <a:pPr>
                <a:defRPr/>
              </a:pPr>
              <a:t>12/7/2012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E5799E-ECF2-4B8E-A997-058B00D3EDD2}" type="slidenum">
              <a:rPr lang="en-US"/>
              <a:pPr>
                <a:defRPr/>
              </a:pPr>
              <a:t>‹#›</a:t>
            </a:fld>
            <a:endParaRPr lang="en-US"/>
          </a:p>
        </p:txBody>
      </p:sp>
    </p:spTree>
    <p:extLst>
      <p:ext uri="{BB962C8B-B14F-4D97-AF65-F5344CB8AC3E}">
        <p14:creationId xmlns:p14="http://schemas.microsoft.com/office/powerpoint/2010/main" val="2939006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smart art graphic">
    <p:spTree>
      <p:nvGrpSpPr>
        <p:cNvPr id="1" name=""/>
        <p:cNvGrpSpPr/>
        <p:nvPr/>
      </p:nvGrpSpPr>
      <p:grpSpPr>
        <a:xfrm>
          <a:off x="0" y="0"/>
          <a:ext cx="0" cy="0"/>
          <a:chOff x="0" y="0"/>
          <a:chExt cx="0" cy="0"/>
        </a:xfrm>
      </p:grpSpPr>
      <p:sp>
        <p:nvSpPr>
          <p:cNvPr id="9" name="SmartArt Placeholder 8"/>
          <p:cNvSpPr>
            <a:spLocks noGrp="1"/>
          </p:cNvSpPr>
          <p:nvPr>
            <p:ph type="dgm" sz="quarter" idx="12"/>
          </p:nvPr>
        </p:nvSpPr>
        <p:spPr>
          <a:xfrm>
            <a:off x="990600" y="1981200"/>
            <a:ext cx="7315200" cy="4191000"/>
          </a:xfrm>
        </p:spPr>
        <p:txBody>
          <a:bodyPr/>
          <a:lstStyle/>
          <a:p>
            <a:pPr lvl="0"/>
            <a:r>
              <a:rPr lang="en-US" noProof="0" smtClean="0"/>
              <a:t>Click icon to add SmartArt graphic</a:t>
            </a:r>
            <a:endParaRPr lang="en-US" noProof="0"/>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3"/>
          </p:nvPr>
        </p:nvSpPr>
        <p:spPr/>
        <p:txBody>
          <a:bodyPr/>
          <a:lstStyle>
            <a:lvl1pPr>
              <a:defRPr smtClean="0">
                <a:solidFill>
                  <a:srgbClr val="595959"/>
                </a:solidFill>
              </a:defRPr>
            </a:lvl1pPr>
          </a:lstStyle>
          <a:p>
            <a:pPr>
              <a:defRPr/>
            </a:pPr>
            <a:fld id="{98897273-E56D-481B-839A-3B5BA104E5FC}" type="slidenum">
              <a:rPr lang="en-US"/>
              <a:pPr>
                <a:defRPr/>
              </a:pPr>
              <a:t>‹#›</a:t>
            </a:fld>
            <a:endParaRPr lang="en-US"/>
          </a:p>
        </p:txBody>
      </p:sp>
    </p:spTree>
    <p:extLst>
      <p:ext uri="{BB962C8B-B14F-4D97-AF65-F5344CB8AC3E}">
        <p14:creationId xmlns:p14="http://schemas.microsoft.com/office/powerpoint/2010/main" val="41368376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 and vertical photo">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1143000" y="2057400"/>
            <a:ext cx="3352800" cy="4267200"/>
          </a:xfrm>
        </p:spPr>
        <p:txBody>
          <a:bodyPr/>
          <a:lstStyle>
            <a:lvl1pPr>
              <a:defRPr sz="1800"/>
            </a:lvl1pPr>
            <a:lvl2pPr>
              <a:defRPr sz="1800"/>
            </a:lvl2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pPr lvl="0"/>
            <a:r>
              <a:rPr lang="en-US" noProof="0" smtClean="0"/>
              <a:t>Drag picture to placeholder or click icon to add</a:t>
            </a:r>
            <a:endParaRPr lang="en-US" noProof="0"/>
          </a:p>
        </p:txBody>
      </p:sp>
      <p:sp>
        <p:nvSpPr>
          <p:cNvPr id="5" name="Slide Number Placeholder 5"/>
          <p:cNvSpPr>
            <a:spLocks noGrp="1"/>
          </p:cNvSpPr>
          <p:nvPr>
            <p:ph type="sldNum" sz="quarter" idx="15"/>
          </p:nvPr>
        </p:nvSpPr>
        <p:spPr>
          <a:xfrm>
            <a:off x="6781800" y="6324600"/>
            <a:ext cx="2133600" cy="349250"/>
          </a:xfrm>
        </p:spPr>
        <p:txBody>
          <a:bodyPr/>
          <a:lstStyle>
            <a:lvl1pPr>
              <a:defRPr smtClean="0"/>
            </a:lvl1pPr>
          </a:lstStyle>
          <a:p>
            <a:pPr>
              <a:defRPr/>
            </a:pPr>
            <a:fld id="{55211E12-5DB2-4BA8-8069-AC4D10BA4150}" type="slidenum">
              <a:rPr lang="en-US"/>
              <a:pPr>
                <a:defRPr/>
              </a:pPr>
              <a:t>‹#›</a:t>
            </a:fld>
            <a:endParaRPr lang="en-US"/>
          </a:p>
        </p:txBody>
      </p:sp>
    </p:spTree>
    <p:extLst>
      <p:ext uri="{BB962C8B-B14F-4D97-AF65-F5344CB8AC3E}">
        <p14:creationId xmlns:p14="http://schemas.microsoft.com/office/powerpoint/2010/main" val="34744864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6096000" cy="2014728"/>
          </a:xfrm>
        </p:spPr>
        <p:txBody>
          <a:bodyPr/>
          <a:lstStyle>
            <a:lvl1pPr marL="0" indent="0">
              <a:lnSpc>
                <a:spcPts val="2250"/>
              </a:lnSpc>
              <a:spcBef>
                <a:spcPts val="1200"/>
              </a:spcBef>
              <a:buClr>
                <a:schemeClr val="accent6"/>
              </a:buClr>
              <a:buSzPct val="130000"/>
              <a:buFontTx/>
              <a:buNone/>
              <a:defRPr sz="1800">
                <a:solidFill>
                  <a:schemeClr val="tx1"/>
                </a:solidFill>
              </a:defRPr>
            </a:lvl1pPr>
            <a:lvl2pPr marL="274320" indent="-274320">
              <a:lnSpc>
                <a:spcPts val="2250"/>
              </a:lnSpc>
              <a:spcBef>
                <a:spcPts val="1200"/>
              </a:spcBef>
              <a:buClr>
                <a:schemeClr val="tx2"/>
              </a:buClr>
              <a:buSzPct val="130000"/>
              <a:buFont typeface="Arial"/>
              <a:buChar char="•"/>
              <a:defRPr sz="1800">
                <a:solidFill>
                  <a:schemeClr val="tx1"/>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pPr lvl="0"/>
            <a:r>
              <a:rPr lang="en-US" noProof="0" smtClean="0"/>
              <a:t>Drag picture to placeholder or click icon to add</a:t>
            </a:r>
            <a:endParaRPr lang="en-US" noProof="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6"/>
          </p:nvPr>
        </p:nvSpPr>
        <p:spPr/>
        <p:txBody>
          <a:bodyPr/>
          <a:lstStyle>
            <a:lvl1pPr>
              <a:defRPr smtClean="0">
                <a:solidFill>
                  <a:srgbClr val="595959"/>
                </a:solidFill>
              </a:defRPr>
            </a:lvl1pPr>
          </a:lstStyle>
          <a:p>
            <a:pPr>
              <a:defRPr/>
            </a:pPr>
            <a:fld id="{FE81D06C-ED21-479C-B400-F61345684036}" type="slidenum">
              <a:rPr lang="en-US"/>
              <a:pPr>
                <a:defRPr/>
              </a:pPr>
              <a:t>‹#›</a:t>
            </a:fld>
            <a:endParaRPr lang="en-US"/>
          </a:p>
        </p:txBody>
      </p:sp>
    </p:spTree>
    <p:extLst>
      <p:ext uri="{BB962C8B-B14F-4D97-AF65-F5344CB8AC3E}">
        <p14:creationId xmlns:p14="http://schemas.microsoft.com/office/powerpoint/2010/main" val="957146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tx2"/>
              </a:buClr>
              <a:buSzPct val="130000"/>
              <a:defRPr sz="1800">
                <a:solidFill>
                  <a:schemeClr val="tx1"/>
                </a:solidFill>
              </a:defRPr>
            </a:lvl1pPr>
            <a:lvl2pPr marL="548640">
              <a:lnSpc>
                <a:spcPts val="2250"/>
              </a:lnSpc>
              <a:spcBef>
                <a:spcPts val="1200"/>
              </a:spcBef>
              <a:buClr>
                <a:schemeClr val="tx2"/>
              </a:buClr>
              <a:defRPr sz="1800">
                <a:solidFill>
                  <a:schemeClr val="tx1"/>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pPr lvl="0"/>
            <a:r>
              <a:rPr lang="en-US" noProof="0" smtClean="0"/>
              <a:t>Drag picture to placeholder or click icon to add</a:t>
            </a:r>
            <a:endParaRPr lang="en-US" noProof="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pPr lvl="0"/>
            <a:r>
              <a:rPr lang="en-US" noProof="0" smtClean="0"/>
              <a:t>Drag picture to placeholder or click icon to add</a:t>
            </a:r>
            <a:endParaRPr lang="en-US" noProof="0"/>
          </a:p>
        </p:txBody>
      </p:sp>
      <p:sp>
        <p:nvSpPr>
          <p:cNvPr id="8" name="Slide Number Placeholder 5"/>
          <p:cNvSpPr>
            <a:spLocks noGrp="1"/>
          </p:cNvSpPr>
          <p:nvPr>
            <p:ph type="sldNum" sz="quarter" idx="17"/>
          </p:nvPr>
        </p:nvSpPr>
        <p:spPr/>
        <p:txBody>
          <a:bodyPr/>
          <a:lstStyle>
            <a:lvl1pPr>
              <a:defRPr smtClean="0">
                <a:solidFill>
                  <a:srgbClr val="595959"/>
                </a:solidFill>
              </a:defRPr>
            </a:lvl1pPr>
          </a:lstStyle>
          <a:p>
            <a:pPr>
              <a:defRPr/>
            </a:pPr>
            <a:fld id="{E24C5BA9-1046-4CCE-93A2-A0291CBE104D}" type="slidenum">
              <a:rPr lang="en-US"/>
              <a:pPr>
                <a:defRPr/>
              </a:pPr>
              <a:t>‹#›</a:t>
            </a:fld>
            <a:endParaRPr lang="en-US"/>
          </a:p>
        </p:txBody>
      </p:sp>
    </p:spTree>
    <p:extLst>
      <p:ext uri="{BB962C8B-B14F-4D97-AF65-F5344CB8AC3E}">
        <p14:creationId xmlns:p14="http://schemas.microsoft.com/office/powerpoint/2010/main" val="722680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pPr lvl="0"/>
            <a:r>
              <a:rPr lang="en-US" noProof="0" smtClean="0"/>
              <a:t>Drag picture to placeholder or click icon to add</a:t>
            </a:r>
            <a:endParaRPr lang="en-US" noProof="0"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
        <p:nvSpPr>
          <p:cNvPr id="6" name="Slide Number Placeholder 5"/>
          <p:cNvSpPr>
            <a:spLocks noGrp="1"/>
          </p:cNvSpPr>
          <p:nvPr>
            <p:ph type="sldNum" sz="quarter" idx="13"/>
          </p:nvPr>
        </p:nvSpPr>
        <p:spPr/>
        <p:txBody>
          <a:bodyPr/>
          <a:lstStyle>
            <a:lvl1pPr>
              <a:defRPr/>
            </a:lvl1pPr>
          </a:lstStyle>
          <a:p>
            <a:pPr>
              <a:defRPr/>
            </a:pPr>
            <a:fld id="{BFED083F-1974-4578-B05B-6C9DE77E3A42}" type="slidenum">
              <a:rPr lang="en-US"/>
              <a:pPr>
                <a:defRPr/>
              </a:pPr>
              <a:t>‹#›</a:t>
            </a:fld>
            <a:endParaRPr lang="en-US"/>
          </a:p>
        </p:txBody>
      </p:sp>
    </p:spTree>
    <p:extLst>
      <p:ext uri="{BB962C8B-B14F-4D97-AF65-F5344CB8AC3E}">
        <p14:creationId xmlns:p14="http://schemas.microsoft.com/office/powerpoint/2010/main" val="29706411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3" name="Slide Number Placeholder 5"/>
          <p:cNvSpPr>
            <a:spLocks noGrp="1"/>
          </p:cNvSpPr>
          <p:nvPr>
            <p:ph type="sldNum" sz="quarter" idx="10"/>
          </p:nvPr>
        </p:nvSpPr>
        <p:spPr/>
        <p:txBody>
          <a:bodyPr/>
          <a:lstStyle>
            <a:lvl1pPr>
              <a:defRPr smtClean="0">
                <a:solidFill>
                  <a:srgbClr val="595959"/>
                </a:solidFill>
              </a:defRPr>
            </a:lvl1pPr>
          </a:lstStyle>
          <a:p>
            <a:pPr>
              <a:defRPr/>
            </a:pPr>
            <a:fld id="{D77FD4E9-A37D-47CA-9FFA-FA84722DC8DF}" type="slidenum">
              <a:rPr lang="en-US"/>
              <a:pPr>
                <a:defRPr/>
              </a:pPr>
              <a:t>‹#›</a:t>
            </a:fld>
            <a:endParaRPr lang="en-US"/>
          </a:p>
        </p:txBody>
      </p:sp>
    </p:spTree>
    <p:extLst>
      <p:ext uri="{BB962C8B-B14F-4D97-AF65-F5344CB8AC3E}">
        <p14:creationId xmlns:p14="http://schemas.microsoft.com/office/powerpoint/2010/main" val="4183491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8E9B2D9D-1B02-464A-9475-04732650F398}" type="slidenum">
              <a:rPr lang="en-US"/>
              <a:pPr>
                <a:defRPr/>
              </a:pPr>
              <a:t>‹#›</a:t>
            </a:fld>
            <a:endParaRPr lang="en-US"/>
          </a:p>
        </p:txBody>
      </p:sp>
    </p:spTree>
    <p:extLst>
      <p:ext uri="{BB962C8B-B14F-4D97-AF65-F5344CB8AC3E}">
        <p14:creationId xmlns:p14="http://schemas.microsoft.com/office/powerpoint/2010/main" val="3890744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sz="1000">
              <a:solidFill>
                <a:srgbClr val="000000"/>
              </a:solidFill>
            </a:endParaRPr>
          </a:p>
        </p:txBody>
      </p:sp>
      <p:sp>
        <p:nvSpPr>
          <p:cNvPr id="3" name="Rectangle 8"/>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sz="1000">
              <a:solidFill>
                <a:srgbClr val="000000"/>
              </a:solidFill>
            </a:endParaRPr>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D48E7FDC-C0EA-46C7-90A5-B893EBCF2BFA}" type="slidenum">
              <a:rPr lang="en-US"/>
              <a:pPr>
                <a:defRPr/>
              </a:pPr>
              <a:t>‹#›</a:t>
            </a:fld>
            <a:endParaRPr lang="en-US"/>
          </a:p>
        </p:txBody>
      </p:sp>
    </p:spTree>
    <p:extLst>
      <p:ext uri="{BB962C8B-B14F-4D97-AF65-F5344CB8AC3E}">
        <p14:creationId xmlns:p14="http://schemas.microsoft.com/office/powerpoint/2010/main" val="33764112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583BDDE0-9EBB-4293-8F67-16BB16686D48}" type="slidenum">
              <a:rPr lang="en-US"/>
              <a:pPr>
                <a:defRPr/>
              </a:pPr>
              <a:t>‹#›</a:t>
            </a:fld>
            <a:endParaRPr lang="en-US"/>
          </a:p>
        </p:txBody>
      </p:sp>
    </p:spTree>
    <p:extLst>
      <p:ext uri="{BB962C8B-B14F-4D97-AF65-F5344CB8AC3E}">
        <p14:creationId xmlns:p14="http://schemas.microsoft.com/office/powerpoint/2010/main" val="3844578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0 pt.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tx2"/>
              </a:buClr>
              <a:defRPr/>
            </a:lvl1pPr>
            <a:lvl2pPr>
              <a:lnSpc>
                <a:spcPts val="2500"/>
              </a:lnSpc>
              <a:buClr>
                <a:schemeClr val="tx2"/>
              </a:buClr>
              <a:buFont typeface="Lucida Grande"/>
              <a:buChar char="–"/>
              <a:defRPr/>
            </a:lvl2pPr>
            <a:lvl3pPr>
              <a:lnSpc>
                <a:spcPts val="2500"/>
              </a:lnSpc>
              <a:buClr>
                <a:schemeClr val="tx2"/>
              </a:buClr>
              <a:buSzPct val="85000"/>
              <a:buFont typeface="Courier New"/>
              <a:buChar char="o"/>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93711ABB-5EE1-45A7-92C6-2E9641A19EA5}" type="slidenum">
              <a:rPr lang="en-US"/>
              <a:pPr>
                <a:defRPr/>
              </a:pPr>
              <a:t>‹#›</a:t>
            </a:fld>
            <a:endParaRPr lang="en-US"/>
          </a:p>
        </p:txBody>
      </p:sp>
    </p:spTree>
    <p:extLst>
      <p:ext uri="{BB962C8B-B14F-4D97-AF65-F5344CB8AC3E}">
        <p14:creationId xmlns:p14="http://schemas.microsoft.com/office/powerpoint/2010/main" val="175911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9E3409-B03A-429B-B423-F88C8048A8AE}" type="datetime1">
              <a:rPr lang="en-US"/>
              <a:pPr>
                <a:defRPr/>
              </a:pPr>
              <a:t>12/7/2012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517548-7CF7-4E31-99A2-CC97FB0D72AF}" type="slidenum">
              <a:rPr lang="en-US"/>
              <a:pPr>
                <a:defRPr/>
              </a:pPr>
              <a:t>‹#›</a:t>
            </a:fld>
            <a:endParaRPr lang="en-US"/>
          </a:p>
        </p:txBody>
      </p:sp>
    </p:spTree>
    <p:extLst>
      <p:ext uri="{BB962C8B-B14F-4D97-AF65-F5344CB8AC3E}">
        <p14:creationId xmlns:p14="http://schemas.microsoft.com/office/powerpoint/2010/main" val="22704146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dirty="0" smtClean="0"/>
              <a:t>Click icon to add table</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3D1AD57E-3512-4ADA-93FF-99E4DAC58D8A}" type="slidenum">
              <a:rPr lang="en-US"/>
              <a:pPr>
                <a:defRPr/>
              </a:pPr>
              <a:t>‹#›</a:t>
            </a:fld>
            <a:endParaRPr lang="en-US"/>
          </a:p>
        </p:txBody>
      </p:sp>
    </p:spTree>
    <p:extLst>
      <p:ext uri="{BB962C8B-B14F-4D97-AF65-F5344CB8AC3E}">
        <p14:creationId xmlns:p14="http://schemas.microsoft.com/office/powerpoint/2010/main" val="650461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smart art graphic">
    <p:spTree>
      <p:nvGrpSpPr>
        <p:cNvPr id="1" name=""/>
        <p:cNvGrpSpPr/>
        <p:nvPr/>
      </p:nvGrpSpPr>
      <p:grpSpPr>
        <a:xfrm>
          <a:off x="0" y="0"/>
          <a:ext cx="0" cy="0"/>
          <a:chOff x="0" y="0"/>
          <a:chExt cx="0" cy="0"/>
        </a:xfrm>
      </p:grpSpPr>
      <p:sp>
        <p:nvSpPr>
          <p:cNvPr id="9" name="SmartArt Placeholder 8"/>
          <p:cNvSpPr>
            <a:spLocks noGrp="1"/>
          </p:cNvSpPr>
          <p:nvPr>
            <p:ph type="dgm" sz="quarter" idx="12"/>
          </p:nvPr>
        </p:nvSpPr>
        <p:spPr>
          <a:xfrm>
            <a:off x="990600" y="1981200"/>
            <a:ext cx="7315200" cy="4191000"/>
          </a:xfrm>
        </p:spPr>
        <p:txBody>
          <a:bodyPr/>
          <a:lstStyle/>
          <a:p>
            <a:pPr lvl="0"/>
            <a:r>
              <a:rPr lang="en-US" noProof="0" smtClean="0"/>
              <a:t>Click icon to add SmartArt graphic</a:t>
            </a:r>
            <a:endParaRPr lang="en-US" noProof="0"/>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3"/>
          </p:nvPr>
        </p:nvSpPr>
        <p:spPr/>
        <p:txBody>
          <a:bodyPr/>
          <a:lstStyle>
            <a:lvl1pPr>
              <a:defRPr smtClean="0">
                <a:solidFill>
                  <a:srgbClr val="595959"/>
                </a:solidFill>
              </a:defRPr>
            </a:lvl1pPr>
          </a:lstStyle>
          <a:p>
            <a:pPr>
              <a:defRPr/>
            </a:pPr>
            <a:fld id="{3CB5FE78-0B0C-4CC8-8F23-E03B66EFE368}" type="slidenum">
              <a:rPr lang="en-US"/>
              <a:pPr>
                <a:defRPr/>
              </a:pPr>
              <a:t>‹#›</a:t>
            </a:fld>
            <a:endParaRPr lang="en-US"/>
          </a:p>
        </p:txBody>
      </p:sp>
    </p:spTree>
    <p:extLst>
      <p:ext uri="{BB962C8B-B14F-4D97-AF65-F5344CB8AC3E}">
        <p14:creationId xmlns:p14="http://schemas.microsoft.com/office/powerpoint/2010/main" val="23220460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xt and vertical photo">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1143000" y="2057400"/>
            <a:ext cx="3352800" cy="4267200"/>
          </a:xfrm>
        </p:spPr>
        <p:txBody>
          <a:bodyPr/>
          <a:lstStyle>
            <a:lvl1pPr>
              <a:defRPr sz="1800"/>
            </a:lvl1pPr>
            <a:lvl2pPr>
              <a:defRPr sz="1800"/>
            </a:lvl2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pPr lvl="0"/>
            <a:r>
              <a:rPr lang="en-US" noProof="0" smtClean="0"/>
              <a:t>Drag picture to placeholder or click icon to add</a:t>
            </a:r>
            <a:endParaRPr lang="en-US" noProof="0"/>
          </a:p>
        </p:txBody>
      </p:sp>
      <p:sp>
        <p:nvSpPr>
          <p:cNvPr id="5" name="Slide Number Placeholder 5"/>
          <p:cNvSpPr>
            <a:spLocks noGrp="1"/>
          </p:cNvSpPr>
          <p:nvPr>
            <p:ph type="sldNum" sz="quarter" idx="15"/>
          </p:nvPr>
        </p:nvSpPr>
        <p:spPr>
          <a:xfrm>
            <a:off x="6781800" y="6324600"/>
            <a:ext cx="2133600" cy="349250"/>
          </a:xfrm>
        </p:spPr>
        <p:txBody>
          <a:bodyPr/>
          <a:lstStyle>
            <a:lvl1pPr>
              <a:defRPr smtClean="0"/>
            </a:lvl1pPr>
          </a:lstStyle>
          <a:p>
            <a:pPr>
              <a:defRPr/>
            </a:pPr>
            <a:fld id="{AC1F860E-AD3A-457F-AB60-66FF603C3221}" type="slidenum">
              <a:rPr lang="en-US"/>
              <a:pPr>
                <a:defRPr/>
              </a:pPr>
              <a:t>‹#›</a:t>
            </a:fld>
            <a:endParaRPr lang="en-US"/>
          </a:p>
        </p:txBody>
      </p:sp>
    </p:spTree>
    <p:extLst>
      <p:ext uri="{BB962C8B-B14F-4D97-AF65-F5344CB8AC3E}">
        <p14:creationId xmlns:p14="http://schemas.microsoft.com/office/powerpoint/2010/main" val="6457473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6096000" cy="2014728"/>
          </a:xfrm>
        </p:spPr>
        <p:txBody>
          <a:bodyPr/>
          <a:lstStyle>
            <a:lvl1pPr marL="0" indent="0">
              <a:lnSpc>
                <a:spcPts val="2250"/>
              </a:lnSpc>
              <a:spcBef>
                <a:spcPts val="1200"/>
              </a:spcBef>
              <a:buClr>
                <a:schemeClr val="accent6"/>
              </a:buClr>
              <a:buSzPct val="130000"/>
              <a:buFontTx/>
              <a:buNone/>
              <a:defRPr sz="1800">
                <a:solidFill>
                  <a:schemeClr val="tx1"/>
                </a:solidFill>
              </a:defRPr>
            </a:lvl1pPr>
            <a:lvl2pPr marL="274320" indent="-274320">
              <a:lnSpc>
                <a:spcPts val="2250"/>
              </a:lnSpc>
              <a:spcBef>
                <a:spcPts val="1200"/>
              </a:spcBef>
              <a:buClr>
                <a:schemeClr val="tx2"/>
              </a:buClr>
              <a:buSzPct val="130000"/>
              <a:buFont typeface="Arial"/>
              <a:buChar char="•"/>
              <a:defRPr sz="1800">
                <a:solidFill>
                  <a:schemeClr val="tx1"/>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pPr lvl="0"/>
            <a:r>
              <a:rPr lang="en-US" noProof="0" smtClean="0"/>
              <a:t>Drag picture to placeholder or click icon to add</a:t>
            </a:r>
            <a:endParaRPr lang="en-US" noProof="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6"/>
          </p:nvPr>
        </p:nvSpPr>
        <p:spPr/>
        <p:txBody>
          <a:bodyPr/>
          <a:lstStyle>
            <a:lvl1pPr>
              <a:defRPr smtClean="0">
                <a:solidFill>
                  <a:srgbClr val="595959"/>
                </a:solidFill>
              </a:defRPr>
            </a:lvl1pPr>
          </a:lstStyle>
          <a:p>
            <a:pPr>
              <a:defRPr/>
            </a:pPr>
            <a:fld id="{5AA70775-8069-4E02-AF59-B6D570547B40}" type="slidenum">
              <a:rPr lang="en-US"/>
              <a:pPr>
                <a:defRPr/>
              </a:pPr>
              <a:t>‹#›</a:t>
            </a:fld>
            <a:endParaRPr lang="en-US"/>
          </a:p>
        </p:txBody>
      </p:sp>
    </p:spTree>
    <p:extLst>
      <p:ext uri="{BB962C8B-B14F-4D97-AF65-F5344CB8AC3E}">
        <p14:creationId xmlns:p14="http://schemas.microsoft.com/office/powerpoint/2010/main" val="2807849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tx2"/>
              </a:buClr>
              <a:buSzPct val="130000"/>
              <a:defRPr sz="1800">
                <a:solidFill>
                  <a:schemeClr val="tx1"/>
                </a:solidFill>
              </a:defRPr>
            </a:lvl1pPr>
            <a:lvl2pPr marL="548640">
              <a:lnSpc>
                <a:spcPts val="2250"/>
              </a:lnSpc>
              <a:spcBef>
                <a:spcPts val="1200"/>
              </a:spcBef>
              <a:buClr>
                <a:schemeClr val="tx2"/>
              </a:buClr>
              <a:defRPr sz="1800">
                <a:solidFill>
                  <a:schemeClr val="tx1"/>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pPr lvl="0"/>
            <a:r>
              <a:rPr lang="en-US" noProof="0" smtClean="0"/>
              <a:t>Drag picture to placeholder or click icon to add</a:t>
            </a:r>
            <a:endParaRPr lang="en-US" noProof="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pPr lvl="0"/>
            <a:r>
              <a:rPr lang="en-US" noProof="0" smtClean="0"/>
              <a:t>Drag picture to placeholder or click icon to add</a:t>
            </a:r>
            <a:endParaRPr lang="en-US" noProof="0"/>
          </a:p>
        </p:txBody>
      </p:sp>
      <p:sp>
        <p:nvSpPr>
          <p:cNvPr id="8" name="Slide Number Placeholder 5"/>
          <p:cNvSpPr>
            <a:spLocks noGrp="1"/>
          </p:cNvSpPr>
          <p:nvPr>
            <p:ph type="sldNum" sz="quarter" idx="17"/>
          </p:nvPr>
        </p:nvSpPr>
        <p:spPr/>
        <p:txBody>
          <a:bodyPr/>
          <a:lstStyle>
            <a:lvl1pPr>
              <a:defRPr smtClean="0">
                <a:solidFill>
                  <a:srgbClr val="595959"/>
                </a:solidFill>
              </a:defRPr>
            </a:lvl1pPr>
          </a:lstStyle>
          <a:p>
            <a:pPr>
              <a:defRPr/>
            </a:pPr>
            <a:fld id="{05BCEC58-1CC0-4899-812A-323ABC582193}" type="slidenum">
              <a:rPr lang="en-US"/>
              <a:pPr>
                <a:defRPr/>
              </a:pPr>
              <a:t>‹#›</a:t>
            </a:fld>
            <a:endParaRPr lang="en-US"/>
          </a:p>
        </p:txBody>
      </p:sp>
    </p:spTree>
    <p:extLst>
      <p:ext uri="{BB962C8B-B14F-4D97-AF65-F5344CB8AC3E}">
        <p14:creationId xmlns:p14="http://schemas.microsoft.com/office/powerpoint/2010/main" val="27614275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pPr lvl="0"/>
            <a:r>
              <a:rPr lang="en-US" noProof="0" smtClean="0"/>
              <a:t>Drag picture to placeholder or click icon to add</a:t>
            </a:r>
            <a:endParaRPr lang="en-US" noProof="0"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
        <p:nvSpPr>
          <p:cNvPr id="6" name="Slide Number Placeholder 5"/>
          <p:cNvSpPr>
            <a:spLocks noGrp="1"/>
          </p:cNvSpPr>
          <p:nvPr>
            <p:ph type="sldNum" sz="quarter" idx="13"/>
          </p:nvPr>
        </p:nvSpPr>
        <p:spPr/>
        <p:txBody>
          <a:bodyPr/>
          <a:lstStyle>
            <a:lvl1pPr>
              <a:defRPr/>
            </a:lvl1pPr>
          </a:lstStyle>
          <a:p>
            <a:pPr>
              <a:defRPr/>
            </a:pPr>
            <a:fld id="{FBA1BB04-0854-4BCE-869A-294CD379AA0C}" type="slidenum">
              <a:rPr lang="en-US"/>
              <a:pPr>
                <a:defRPr/>
              </a:pPr>
              <a:t>‹#›</a:t>
            </a:fld>
            <a:endParaRPr lang="en-US"/>
          </a:p>
        </p:txBody>
      </p:sp>
    </p:spTree>
    <p:extLst>
      <p:ext uri="{BB962C8B-B14F-4D97-AF65-F5344CB8AC3E}">
        <p14:creationId xmlns:p14="http://schemas.microsoft.com/office/powerpoint/2010/main" val="20838928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sz="1000">
              <a:solidFill>
                <a:srgbClr val="000000"/>
              </a:solidFill>
            </a:endParaRPr>
          </a:p>
        </p:txBody>
      </p:sp>
      <p:sp>
        <p:nvSpPr>
          <p:cNvPr id="3" name="Slide Number Placeholder 5"/>
          <p:cNvSpPr>
            <a:spLocks noGrp="1"/>
          </p:cNvSpPr>
          <p:nvPr>
            <p:ph type="sldNum" sz="quarter" idx="10"/>
          </p:nvPr>
        </p:nvSpPr>
        <p:spPr/>
        <p:txBody>
          <a:bodyPr/>
          <a:lstStyle>
            <a:lvl1pPr>
              <a:defRPr smtClean="0">
                <a:solidFill>
                  <a:srgbClr val="595959"/>
                </a:solidFill>
              </a:defRPr>
            </a:lvl1pPr>
          </a:lstStyle>
          <a:p>
            <a:pPr>
              <a:defRPr/>
            </a:pPr>
            <a:fld id="{C44A1BDB-5FC9-49FA-AC35-C85B53B5A43F}" type="slidenum">
              <a:rPr lang="en-US"/>
              <a:pPr>
                <a:defRPr/>
              </a:pPr>
              <a:t>‹#›</a:t>
            </a:fld>
            <a:endParaRPr lang="en-US"/>
          </a:p>
        </p:txBody>
      </p:sp>
    </p:spTree>
    <p:extLst>
      <p:ext uri="{BB962C8B-B14F-4D97-AF65-F5344CB8AC3E}">
        <p14:creationId xmlns:p14="http://schemas.microsoft.com/office/powerpoint/2010/main" val="17368119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0DDF58AA-D94A-40DA-93E9-15BB17FECC25}" type="slidenum">
              <a:rPr lang="en-US"/>
              <a:pPr>
                <a:defRPr/>
              </a:pPr>
              <a:t>‹#›</a:t>
            </a:fld>
            <a:endParaRPr lang="en-US"/>
          </a:p>
        </p:txBody>
      </p:sp>
    </p:spTree>
    <p:extLst>
      <p:ext uri="{BB962C8B-B14F-4D97-AF65-F5344CB8AC3E}">
        <p14:creationId xmlns:p14="http://schemas.microsoft.com/office/powerpoint/2010/main" val="26908054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323F00-4B86-476A-B8F7-99BFDE9CF066}"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719DA8-3D18-447E-B9BA-0A39B5F2FB4B}" type="slidenum">
              <a:rPr lang="en-US"/>
              <a:pPr>
                <a:defRPr/>
              </a:pPr>
              <a:t>‹#›</a:t>
            </a:fld>
            <a:endParaRPr lang="en-US"/>
          </a:p>
        </p:txBody>
      </p:sp>
    </p:spTree>
    <p:extLst>
      <p:ext uri="{BB962C8B-B14F-4D97-AF65-F5344CB8AC3E}">
        <p14:creationId xmlns:p14="http://schemas.microsoft.com/office/powerpoint/2010/main" val="9346887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96CE2E-D553-4AAB-8E70-543085085704}"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9A1DE0-400C-40B8-A17C-FBACD82B1ADC}" type="slidenum">
              <a:rPr lang="en-US"/>
              <a:pPr>
                <a:defRPr/>
              </a:pPr>
              <a:t>‹#›</a:t>
            </a:fld>
            <a:endParaRPr lang="en-US"/>
          </a:p>
        </p:txBody>
      </p:sp>
    </p:spTree>
    <p:extLst>
      <p:ext uri="{BB962C8B-B14F-4D97-AF65-F5344CB8AC3E}">
        <p14:creationId xmlns:p14="http://schemas.microsoft.com/office/powerpoint/2010/main" val="24364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FF4EA7-1403-43D9-AD01-B8755A6BDD58}" type="datetime1">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23E74D-A513-4CAB-9331-CFCB23215529}" type="slidenum">
              <a:rPr lang="en-US"/>
              <a:pPr>
                <a:defRPr/>
              </a:pPr>
              <a:t>‹#›</a:t>
            </a:fld>
            <a:endParaRPr lang="en-US"/>
          </a:p>
        </p:txBody>
      </p:sp>
    </p:spTree>
    <p:extLst>
      <p:ext uri="{BB962C8B-B14F-4D97-AF65-F5344CB8AC3E}">
        <p14:creationId xmlns:p14="http://schemas.microsoft.com/office/powerpoint/2010/main" val="10910832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0E72CB-8328-42F3-A0E3-C22404DA75C7}"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506AE5-455B-478A-A6A2-5ABA9C770741}" type="slidenum">
              <a:rPr lang="en-US"/>
              <a:pPr>
                <a:defRPr/>
              </a:pPr>
              <a:t>‹#›</a:t>
            </a:fld>
            <a:endParaRPr lang="en-US"/>
          </a:p>
        </p:txBody>
      </p:sp>
    </p:spTree>
    <p:extLst>
      <p:ext uri="{BB962C8B-B14F-4D97-AF65-F5344CB8AC3E}">
        <p14:creationId xmlns:p14="http://schemas.microsoft.com/office/powerpoint/2010/main" val="11272315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2102BDC-5568-4EF2-AC4C-DE81D0B1343D}" type="datetime1">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05F9CE-3001-4B43-A830-B17CAFA5689C}" type="slidenum">
              <a:rPr lang="en-US"/>
              <a:pPr>
                <a:defRPr/>
              </a:pPr>
              <a:t>‹#›</a:t>
            </a:fld>
            <a:endParaRPr lang="en-US"/>
          </a:p>
        </p:txBody>
      </p:sp>
    </p:spTree>
    <p:extLst>
      <p:ext uri="{BB962C8B-B14F-4D97-AF65-F5344CB8AC3E}">
        <p14:creationId xmlns:p14="http://schemas.microsoft.com/office/powerpoint/2010/main" val="3010525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DD150C-4213-4F23-91D8-F846BFD803FA}" type="datetime1">
              <a:rPr lang="en-US"/>
              <a:pPr>
                <a:defRPr/>
              </a:pPr>
              <a:t>12/7/2012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DB8455-CA6D-4B45-8627-86CBE1067F9C}" type="slidenum">
              <a:rPr lang="en-US"/>
              <a:pPr>
                <a:defRPr/>
              </a:pPr>
              <a:t>‹#›</a:t>
            </a:fld>
            <a:endParaRPr lang="en-US"/>
          </a:p>
        </p:txBody>
      </p:sp>
    </p:spTree>
    <p:extLst>
      <p:ext uri="{BB962C8B-B14F-4D97-AF65-F5344CB8AC3E}">
        <p14:creationId xmlns:p14="http://schemas.microsoft.com/office/powerpoint/2010/main" val="25130176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68B464-604B-499C-9C51-37AC11BABA68}" type="datetime1">
              <a:rPr lang="en-US"/>
              <a:pPr>
                <a:defRPr/>
              </a:pPr>
              <a:t>12/7/2012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D6A080-38B9-4F1C-9F86-C7ABF9AE7C1A}" type="slidenum">
              <a:rPr lang="en-US"/>
              <a:pPr>
                <a:defRPr/>
              </a:pPr>
              <a:t>‹#›</a:t>
            </a:fld>
            <a:endParaRPr lang="en-US"/>
          </a:p>
        </p:txBody>
      </p:sp>
    </p:spTree>
    <p:extLst>
      <p:ext uri="{BB962C8B-B14F-4D97-AF65-F5344CB8AC3E}">
        <p14:creationId xmlns:p14="http://schemas.microsoft.com/office/powerpoint/2010/main" val="29728302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7CBC0E-BC4D-43A8-9542-91FCE70AABC6}" type="datetime1">
              <a:rPr lang="en-US"/>
              <a:pPr>
                <a:defRPr/>
              </a:pPr>
              <a:t>12/7/2012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A105F1-D583-4F69-9A4D-3E17FD5F9FEF}" type="slidenum">
              <a:rPr lang="en-US"/>
              <a:pPr>
                <a:defRPr/>
              </a:pPr>
              <a:t>‹#›</a:t>
            </a:fld>
            <a:endParaRPr lang="en-US"/>
          </a:p>
        </p:txBody>
      </p:sp>
    </p:spTree>
    <p:extLst>
      <p:ext uri="{BB962C8B-B14F-4D97-AF65-F5344CB8AC3E}">
        <p14:creationId xmlns:p14="http://schemas.microsoft.com/office/powerpoint/2010/main" val="23538790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6DA68A-DE9D-4931-B7F2-A2DE6B2E3002}" type="datetime1">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E8B52-0C6E-468F-8D95-EA54566B4C10}" type="slidenum">
              <a:rPr lang="en-US"/>
              <a:pPr>
                <a:defRPr/>
              </a:pPr>
              <a:t>‹#›</a:t>
            </a:fld>
            <a:endParaRPr lang="en-US"/>
          </a:p>
        </p:txBody>
      </p:sp>
    </p:spTree>
    <p:extLst>
      <p:ext uri="{BB962C8B-B14F-4D97-AF65-F5344CB8AC3E}">
        <p14:creationId xmlns:p14="http://schemas.microsoft.com/office/powerpoint/2010/main" val="24676055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A95DA7-B589-4EC7-9EB8-09552D9A40AC}" type="datetime1">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8B979E-AB88-4F06-A6C9-989C7625ED47}" type="slidenum">
              <a:rPr lang="en-US"/>
              <a:pPr>
                <a:defRPr/>
              </a:pPr>
              <a:t>‹#›</a:t>
            </a:fld>
            <a:endParaRPr lang="en-US"/>
          </a:p>
        </p:txBody>
      </p:sp>
    </p:spTree>
    <p:extLst>
      <p:ext uri="{BB962C8B-B14F-4D97-AF65-F5344CB8AC3E}">
        <p14:creationId xmlns:p14="http://schemas.microsoft.com/office/powerpoint/2010/main" val="25316846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6FBD93-2412-4782-A83F-69EF6886F4B0}"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E0D3CE-8914-450B-AC92-CB9DF0466577}" type="slidenum">
              <a:rPr lang="en-US"/>
              <a:pPr>
                <a:defRPr/>
              </a:pPr>
              <a:t>‹#›</a:t>
            </a:fld>
            <a:endParaRPr lang="en-US"/>
          </a:p>
        </p:txBody>
      </p:sp>
    </p:spTree>
    <p:extLst>
      <p:ext uri="{BB962C8B-B14F-4D97-AF65-F5344CB8AC3E}">
        <p14:creationId xmlns:p14="http://schemas.microsoft.com/office/powerpoint/2010/main" val="15899154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6E9188-DD3C-499C-AF4E-8F9B2F83EAA8}"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250381-7E11-4294-9DF3-4664910EC66C}" type="slidenum">
              <a:rPr lang="en-US"/>
              <a:pPr>
                <a:defRPr/>
              </a:pPr>
              <a:t>‹#›</a:t>
            </a:fld>
            <a:endParaRPr lang="en-US"/>
          </a:p>
        </p:txBody>
      </p:sp>
    </p:spTree>
    <p:extLst>
      <p:ext uri="{BB962C8B-B14F-4D97-AF65-F5344CB8AC3E}">
        <p14:creationId xmlns:p14="http://schemas.microsoft.com/office/powerpoint/2010/main" val="8089439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FC89E38-119F-4DE6-98B2-138DDED95EB3}"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001E37-76DC-443D-8EF8-1B62FF33551E}" type="slidenum">
              <a:rPr lang="en-US"/>
              <a:pPr>
                <a:defRPr/>
              </a:pPr>
              <a:t>‹#›</a:t>
            </a:fld>
            <a:endParaRPr lang="en-US"/>
          </a:p>
        </p:txBody>
      </p:sp>
    </p:spTree>
    <p:extLst>
      <p:ext uri="{BB962C8B-B14F-4D97-AF65-F5344CB8AC3E}">
        <p14:creationId xmlns:p14="http://schemas.microsoft.com/office/powerpoint/2010/main" val="123151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5B0D68-5AAE-40A5-8CE5-5A83450F81D4}" type="datetime1">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A32B5C-237E-41B7-BF60-8A5630307BDF}" type="slidenum">
              <a:rPr lang="en-US"/>
              <a:pPr>
                <a:defRPr/>
              </a:pPr>
              <a:t>‹#›</a:t>
            </a:fld>
            <a:endParaRPr lang="en-US"/>
          </a:p>
        </p:txBody>
      </p:sp>
    </p:spTree>
    <p:extLst>
      <p:ext uri="{BB962C8B-B14F-4D97-AF65-F5344CB8AC3E}">
        <p14:creationId xmlns:p14="http://schemas.microsoft.com/office/powerpoint/2010/main" val="38824774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DF8258-7182-47F0-83CC-CBEC92744F36}"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0C1409-4FD0-4BD9-B109-8B0128DB6DA2}" type="slidenum">
              <a:rPr lang="en-US"/>
              <a:pPr>
                <a:defRPr/>
              </a:pPr>
              <a:t>‹#›</a:t>
            </a:fld>
            <a:endParaRPr lang="en-US"/>
          </a:p>
        </p:txBody>
      </p:sp>
    </p:spTree>
    <p:extLst>
      <p:ext uri="{BB962C8B-B14F-4D97-AF65-F5344CB8AC3E}">
        <p14:creationId xmlns:p14="http://schemas.microsoft.com/office/powerpoint/2010/main" val="17792603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CB43F9-B3D1-42AD-A753-6E242F381953}"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F5C9A7-58DE-4778-B437-348946B76727}" type="slidenum">
              <a:rPr lang="en-US"/>
              <a:pPr>
                <a:defRPr/>
              </a:pPr>
              <a:t>‹#›</a:t>
            </a:fld>
            <a:endParaRPr lang="en-US"/>
          </a:p>
        </p:txBody>
      </p:sp>
    </p:spTree>
    <p:extLst>
      <p:ext uri="{BB962C8B-B14F-4D97-AF65-F5344CB8AC3E}">
        <p14:creationId xmlns:p14="http://schemas.microsoft.com/office/powerpoint/2010/main" val="42939579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5F72EC-590D-4D2A-94FD-3674CDFFAEDA}" type="datetime1">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C4D010-9A74-419A-99C7-D3B9137E2B75}" type="slidenum">
              <a:rPr lang="en-US"/>
              <a:pPr>
                <a:defRPr/>
              </a:pPr>
              <a:t>‹#›</a:t>
            </a:fld>
            <a:endParaRPr lang="en-US"/>
          </a:p>
        </p:txBody>
      </p:sp>
    </p:spTree>
    <p:extLst>
      <p:ext uri="{BB962C8B-B14F-4D97-AF65-F5344CB8AC3E}">
        <p14:creationId xmlns:p14="http://schemas.microsoft.com/office/powerpoint/2010/main" val="22739762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0EC699-B8BB-41D2-B653-BB16EB4E0BFB}" type="datetime1">
              <a:rPr lang="en-US"/>
              <a:pPr>
                <a:defRPr/>
              </a:pPr>
              <a:t>12/7/2012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2F8F09-8D28-4626-BB0F-5B9066D7DB9E}" type="slidenum">
              <a:rPr lang="en-US"/>
              <a:pPr>
                <a:defRPr/>
              </a:pPr>
              <a:t>‹#›</a:t>
            </a:fld>
            <a:endParaRPr lang="en-US"/>
          </a:p>
        </p:txBody>
      </p:sp>
    </p:spTree>
    <p:extLst>
      <p:ext uri="{BB962C8B-B14F-4D97-AF65-F5344CB8AC3E}">
        <p14:creationId xmlns:p14="http://schemas.microsoft.com/office/powerpoint/2010/main" val="25448361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E36B74-4152-410A-B299-E449D038ECF7}" type="datetime1">
              <a:rPr lang="en-US"/>
              <a:pPr>
                <a:defRPr/>
              </a:pPr>
              <a:t>12/7/2012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B11404-3CC6-4799-A8EC-A1F4F1816F5D}" type="slidenum">
              <a:rPr lang="en-US"/>
              <a:pPr>
                <a:defRPr/>
              </a:pPr>
              <a:t>‹#›</a:t>
            </a:fld>
            <a:endParaRPr lang="en-US"/>
          </a:p>
        </p:txBody>
      </p:sp>
    </p:spTree>
    <p:extLst>
      <p:ext uri="{BB962C8B-B14F-4D97-AF65-F5344CB8AC3E}">
        <p14:creationId xmlns:p14="http://schemas.microsoft.com/office/powerpoint/2010/main" val="14316013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C915F8-20E4-4D99-855F-5F1251853BF1}" type="datetime1">
              <a:rPr lang="en-US"/>
              <a:pPr>
                <a:defRPr/>
              </a:pPr>
              <a:t>12/7/2012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A2D1D1-A4ED-41C3-9A49-005C3D3D82EC}" type="slidenum">
              <a:rPr lang="en-US"/>
              <a:pPr>
                <a:defRPr/>
              </a:pPr>
              <a:t>‹#›</a:t>
            </a:fld>
            <a:endParaRPr lang="en-US"/>
          </a:p>
        </p:txBody>
      </p:sp>
    </p:spTree>
    <p:extLst>
      <p:ext uri="{BB962C8B-B14F-4D97-AF65-F5344CB8AC3E}">
        <p14:creationId xmlns:p14="http://schemas.microsoft.com/office/powerpoint/2010/main" val="3801030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74AFF7-12A1-463B-B261-0EE5CD87857B}" type="datetime1">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266B01-F86A-461F-A3EC-CEF6D21F4156}" type="slidenum">
              <a:rPr lang="en-US"/>
              <a:pPr>
                <a:defRPr/>
              </a:pPr>
              <a:t>‹#›</a:t>
            </a:fld>
            <a:endParaRPr lang="en-US"/>
          </a:p>
        </p:txBody>
      </p:sp>
    </p:spTree>
    <p:extLst>
      <p:ext uri="{BB962C8B-B14F-4D97-AF65-F5344CB8AC3E}">
        <p14:creationId xmlns:p14="http://schemas.microsoft.com/office/powerpoint/2010/main" val="33443036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211E37-9D9D-4E8D-BEF2-C82F7924BF91}" type="datetime1">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10D8A-C8B7-4976-A544-A48C700979FA}" type="slidenum">
              <a:rPr lang="en-US"/>
              <a:pPr>
                <a:defRPr/>
              </a:pPr>
              <a:t>‹#›</a:t>
            </a:fld>
            <a:endParaRPr lang="en-US"/>
          </a:p>
        </p:txBody>
      </p:sp>
    </p:spTree>
    <p:extLst>
      <p:ext uri="{BB962C8B-B14F-4D97-AF65-F5344CB8AC3E}">
        <p14:creationId xmlns:p14="http://schemas.microsoft.com/office/powerpoint/2010/main" val="30944944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B625AE-438A-4373-A941-3803AA78E3A2}"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FA8246-F262-4252-B464-E7625D131C6B}" type="slidenum">
              <a:rPr lang="en-US"/>
              <a:pPr>
                <a:defRPr/>
              </a:pPr>
              <a:t>‹#›</a:t>
            </a:fld>
            <a:endParaRPr lang="en-US"/>
          </a:p>
        </p:txBody>
      </p:sp>
    </p:spTree>
    <p:extLst>
      <p:ext uri="{BB962C8B-B14F-4D97-AF65-F5344CB8AC3E}">
        <p14:creationId xmlns:p14="http://schemas.microsoft.com/office/powerpoint/2010/main" val="17231034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E41CE0-C195-4DD3-8A75-92B5B585723A}" type="datetime1">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894B21-3762-4D0D-B314-0B4503597EF9}" type="slidenum">
              <a:rPr lang="en-US"/>
              <a:pPr>
                <a:defRPr/>
              </a:pPr>
              <a:t>‹#›</a:t>
            </a:fld>
            <a:endParaRPr lang="en-US"/>
          </a:p>
        </p:txBody>
      </p:sp>
    </p:spTree>
    <p:extLst>
      <p:ext uri="{BB962C8B-B14F-4D97-AF65-F5344CB8AC3E}">
        <p14:creationId xmlns:p14="http://schemas.microsoft.com/office/powerpoint/2010/main" val="370730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D8A201A9-70BA-4DE9-918B-FAD2A443D87B}" type="datetime1">
              <a:rPr lang="en-US"/>
              <a:pPr>
                <a:defRPr/>
              </a:pPr>
              <a:t>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F9939F68-93B6-4901-AF7E-92E72FAFF3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24" r:id="rId1"/>
    <p:sldLayoutId id="2147485925" r:id="rId2"/>
    <p:sldLayoutId id="2147485926" r:id="rId3"/>
    <p:sldLayoutId id="2147485927" r:id="rId4"/>
    <p:sldLayoutId id="2147485928" r:id="rId5"/>
    <p:sldLayoutId id="2147485929" r:id="rId6"/>
    <p:sldLayoutId id="2147485930" r:id="rId7"/>
    <p:sldLayoutId id="2147485931" r:id="rId8"/>
    <p:sldLayoutId id="2147485932" r:id="rId9"/>
    <p:sldLayoutId id="2147485933" r:id="rId10"/>
    <p:sldLayoutId id="2147485934"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1" charset="0"/>
        </a:defRPr>
      </a:lvl6pPr>
      <a:lvl7pPr marL="914400" algn="ctr" rtl="0" fontAlgn="base">
        <a:spcBef>
          <a:spcPct val="0"/>
        </a:spcBef>
        <a:spcAft>
          <a:spcPct val="0"/>
        </a:spcAft>
        <a:defRPr sz="4400">
          <a:solidFill>
            <a:schemeClr val="tx1"/>
          </a:solidFill>
          <a:latin typeface="Calibri" pitchFamily="1" charset="0"/>
        </a:defRPr>
      </a:lvl7pPr>
      <a:lvl8pPr marL="1371600" algn="ctr" rtl="0" fontAlgn="base">
        <a:spcBef>
          <a:spcPct val="0"/>
        </a:spcBef>
        <a:spcAft>
          <a:spcPct val="0"/>
        </a:spcAft>
        <a:defRPr sz="4400">
          <a:solidFill>
            <a:schemeClr val="tx1"/>
          </a:solidFill>
          <a:latin typeface="Calibri" pitchFamily="1" charset="0"/>
        </a:defRPr>
      </a:lvl8pPr>
      <a:lvl9pPr marL="1828800" algn="ctr" rtl="0" fontAlgn="base">
        <a:spcBef>
          <a:spcPct val="0"/>
        </a:spcBef>
        <a:spcAft>
          <a:spcPct val="0"/>
        </a:spcAft>
        <a:defRPr sz="4400">
          <a:solidFill>
            <a:schemeClr val="tx1"/>
          </a:solidFill>
          <a:latin typeface="Calibri" pitchFamily="1"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D83ABC3E-DFCE-407A-BAF7-6C607FAF3DAA}" type="datetime1">
              <a:rPr lang="en-US"/>
              <a:pPr>
                <a:defRPr/>
              </a:pPr>
              <a:t>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 charset="0"/>
                <a:ea typeface="ＭＳ Ｐゴシック"/>
                <a:cs typeface="ＭＳ Ｐゴシック"/>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A4A8E8D3-49F1-415A-986B-D122550BB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23" r:id="rId1"/>
    <p:sldLayoutId id="2147486024" r:id="rId2"/>
    <p:sldLayoutId id="2147486025" r:id="rId3"/>
    <p:sldLayoutId id="2147486026" r:id="rId4"/>
    <p:sldLayoutId id="2147486027" r:id="rId5"/>
    <p:sldLayoutId id="2147486028" r:id="rId6"/>
    <p:sldLayoutId id="2147486029" r:id="rId7"/>
    <p:sldLayoutId id="2147486030" r:id="rId8"/>
    <p:sldLayoutId id="2147486031" r:id="rId9"/>
    <p:sldLayoutId id="2147486032" r:id="rId10"/>
    <p:sldLayoutId id="2147486033"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charset="0"/>
        <a:buChar char="»"/>
        <a:defRPr sz="2000">
          <a:solidFill>
            <a:schemeClr val="tx1"/>
          </a:solidFill>
          <a:latin typeface="+mn-lt"/>
          <a:ea typeface="+mn-ea"/>
        </a:defRPr>
      </a:lvl6pPr>
      <a:lvl7pPr marL="2971800" indent="-228600" algn="l" rtl="0" fontAlgn="base">
        <a:spcBef>
          <a:spcPct val="20000"/>
        </a:spcBef>
        <a:spcAft>
          <a:spcPct val="0"/>
        </a:spcAft>
        <a:buFont typeface="Arial" charset="0"/>
        <a:buChar char="»"/>
        <a:defRPr sz="2000">
          <a:solidFill>
            <a:schemeClr val="tx1"/>
          </a:solidFill>
          <a:latin typeface="+mn-lt"/>
          <a:ea typeface="+mn-ea"/>
        </a:defRPr>
      </a:lvl7pPr>
      <a:lvl8pPr marL="3429000" indent="-228600" algn="l" rtl="0" fontAlgn="base">
        <a:spcBef>
          <a:spcPct val="20000"/>
        </a:spcBef>
        <a:spcAft>
          <a:spcPct val="0"/>
        </a:spcAft>
        <a:buFont typeface="Arial" charset="0"/>
        <a:buChar char="»"/>
        <a:defRPr sz="2000">
          <a:solidFill>
            <a:schemeClr val="tx1"/>
          </a:solidFill>
          <a:latin typeface="+mn-lt"/>
          <a:ea typeface="+mn-ea"/>
        </a:defRPr>
      </a:lvl8pPr>
      <a:lvl9pPr marL="3886200" indent="-2286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itle Placeholder 1"/>
          <p:cNvSpPr txBox="1">
            <a:spLocks/>
          </p:cNvSpPr>
          <p:nvPr/>
        </p:nvSpPr>
        <p:spPr>
          <a:xfrm>
            <a:off x="152400" y="152400"/>
            <a:ext cx="8869363" cy="1230313"/>
          </a:xfrm>
          <a:prstGeom prst="rect">
            <a:avLst/>
          </a:prstGeom>
          <a:solidFill>
            <a:schemeClr val="accent4"/>
          </a:solidFill>
          <a:ln>
            <a:noFill/>
          </a:ln>
        </p:spPr>
        <p:txBody>
          <a:bodyPr anchor="ctr">
            <a:normAutofit/>
          </a:bodyPr>
          <a:lstStyle/>
          <a:p>
            <a:pPr algn="ctr" eaLnBrk="0" hangingPunct="0">
              <a:defRPr/>
            </a:pPr>
            <a:endParaRPr lang="en-US" sz="3200" kern="0" dirty="0">
              <a:solidFill>
                <a:srgbClr val="8064A2"/>
              </a:solidFill>
              <a:latin typeface="Arial"/>
              <a:ea typeface="+mn-ea"/>
            </a:endParaRPr>
          </a:p>
        </p:txBody>
      </p:sp>
      <p:sp>
        <p:nvSpPr>
          <p:cNvPr id="2051" name="Rectangle 3"/>
          <p:cNvSpPr>
            <a:spLocks noGrp="1" noChangeArrowheads="1"/>
          </p:cNvSpPr>
          <p:nvPr>
            <p:ph type="body" idx="1"/>
          </p:nvPr>
        </p:nvSpPr>
        <p:spPr bwMode="auto">
          <a:xfrm>
            <a:off x="1371600" y="2057400"/>
            <a:ext cx="65532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8" name="Title Placeholder 7"/>
          <p:cNvSpPr>
            <a:spLocks noGrp="1"/>
          </p:cNvSpPr>
          <p:nvPr>
            <p:ph type="title"/>
          </p:nvPr>
        </p:nvSpPr>
        <p:spPr>
          <a:xfrm>
            <a:off x="457200" y="274638"/>
            <a:ext cx="8229600" cy="1020762"/>
          </a:xfrm>
          <a:prstGeom prst="rect">
            <a:avLst/>
          </a:prstGeom>
          <a:ln w="0" cap="flat" cmpd="sng" algn="ctr">
            <a:solidFill>
              <a:schemeClr val="accent4"/>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6858000" y="6416675"/>
            <a:ext cx="2133600" cy="2889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595959"/>
                </a:solidFill>
              </a:defRPr>
            </a:lvl1pPr>
          </a:lstStyle>
          <a:p>
            <a:pPr>
              <a:defRPr/>
            </a:pPr>
            <a:fld id="{3A92C7DF-6B7E-4A67-99EE-A45FBA7217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35" r:id="rId1"/>
    <p:sldLayoutId id="2147485936" r:id="rId2"/>
    <p:sldLayoutId id="2147485937" r:id="rId3"/>
    <p:sldLayoutId id="2147485938" r:id="rId4"/>
    <p:sldLayoutId id="2147485939" r:id="rId5"/>
    <p:sldLayoutId id="2147485940" r:id="rId6"/>
    <p:sldLayoutId id="2147485941" r:id="rId7"/>
    <p:sldLayoutId id="2147485942" r:id="rId8"/>
    <p:sldLayoutId id="2147485943" r:id="rId9"/>
    <p:sldLayoutId id="2147485944" r:id="rId10"/>
    <p:sldLayoutId id="2147485945" r:id="rId11"/>
  </p:sldLayoutIdLst>
  <p:hf hdr="0" ftr="0" dt="0"/>
  <p:txStyles>
    <p:titleStyle>
      <a:lvl1pPr algn="ctr" rtl="0" eaLnBrk="0" fontAlgn="base" hangingPunct="0">
        <a:spcBef>
          <a:spcPct val="0"/>
        </a:spcBef>
        <a:spcAft>
          <a:spcPct val="0"/>
        </a:spcAft>
        <a:defRPr sz="24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2400">
          <a:solidFill>
            <a:schemeClr val="bg1"/>
          </a:solidFill>
          <a:latin typeface="Arial" charset="0"/>
        </a:defRPr>
      </a:lvl6pPr>
      <a:lvl7pPr marL="914400" algn="ctr" rtl="0" fontAlgn="base">
        <a:spcBef>
          <a:spcPct val="0"/>
        </a:spcBef>
        <a:spcAft>
          <a:spcPct val="0"/>
        </a:spcAft>
        <a:defRPr sz="2400">
          <a:solidFill>
            <a:schemeClr val="bg1"/>
          </a:solidFill>
          <a:latin typeface="Arial" charset="0"/>
        </a:defRPr>
      </a:lvl7pPr>
      <a:lvl8pPr marL="1371600" algn="ctr" rtl="0" fontAlgn="base">
        <a:spcBef>
          <a:spcPct val="0"/>
        </a:spcBef>
        <a:spcAft>
          <a:spcPct val="0"/>
        </a:spcAft>
        <a:defRPr sz="2400">
          <a:solidFill>
            <a:schemeClr val="bg1"/>
          </a:solidFill>
          <a:latin typeface="Arial" charset="0"/>
        </a:defRPr>
      </a:lvl8pPr>
      <a:lvl9pPr marL="1828800" algn="ctr" rtl="0" fontAlgn="base">
        <a:spcBef>
          <a:spcPct val="0"/>
        </a:spcBef>
        <a:spcAft>
          <a:spcPct val="0"/>
        </a:spcAft>
        <a:defRPr sz="2400">
          <a:solidFill>
            <a:schemeClr val="bg1"/>
          </a:solidFill>
          <a:latin typeface="Arial" charset="0"/>
        </a:defRPr>
      </a:lvl9pPr>
    </p:titleStyle>
    <p:bodyStyle>
      <a:lvl1pPr marL="273050" indent="-273050" algn="l" rtl="0" eaLnBrk="0" fontAlgn="base" hangingPunct="0">
        <a:lnSpc>
          <a:spcPts val="2500"/>
        </a:lnSpc>
        <a:spcBef>
          <a:spcPts val="1200"/>
        </a:spcBef>
        <a:spcAft>
          <a:spcPct val="0"/>
        </a:spcAft>
        <a:buClr>
          <a:schemeClr val="tx2"/>
        </a:buClr>
        <a:buSzPct val="130000"/>
        <a:buChar char="•"/>
        <a:defRPr sz="2000">
          <a:solidFill>
            <a:schemeClr val="tx1"/>
          </a:solidFill>
          <a:latin typeface="+mn-lt"/>
          <a:ea typeface="ＭＳ Ｐゴシック" charset="-128"/>
          <a:cs typeface="ＭＳ Ｐゴシック" charset="-128"/>
        </a:defRPr>
      </a:lvl1pPr>
      <a:lvl2pPr marL="593725" indent="-273050" algn="l" rtl="0" eaLnBrk="0" fontAlgn="base" hangingPunct="0">
        <a:lnSpc>
          <a:spcPts val="2500"/>
        </a:lnSpc>
        <a:spcBef>
          <a:spcPts val="1200"/>
        </a:spcBef>
        <a:spcAft>
          <a:spcPct val="0"/>
        </a:spcAft>
        <a:buClr>
          <a:schemeClr val="tx2"/>
        </a:buClr>
        <a:buSzPct val="100000"/>
        <a:buChar char="–"/>
        <a:defRPr sz="2000">
          <a:solidFill>
            <a:schemeClr val="tx1"/>
          </a:solidFill>
          <a:latin typeface="+mn-lt"/>
          <a:ea typeface="ＭＳ Ｐゴシック" charset="-128"/>
        </a:defRPr>
      </a:lvl2pPr>
      <a:lvl3pPr marL="868363" indent="-273050" algn="l" rtl="0" eaLnBrk="0" fontAlgn="base" hangingPunct="0">
        <a:lnSpc>
          <a:spcPts val="2500"/>
        </a:lnSpc>
        <a:spcBef>
          <a:spcPts val="1200"/>
        </a:spcBef>
        <a:spcAft>
          <a:spcPct val="0"/>
        </a:spcAft>
        <a:buClr>
          <a:schemeClr val="tx2"/>
        </a:buClr>
        <a:buSzPct val="85000"/>
        <a:buFont typeface="Courier New" pitchFamily="49" charset="0"/>
        <a:buChar char="o"/>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128"/>
        </a:defRPr>
      </a:lvl5pPr>
      <a:lvl6pPr marL="2514600" indent="-228600" algn="l" rtl="0" fontAlgn="base">
        <a:spcBef>
          <a:spcPct val="20000"/>
        </a:spcBef>
        <a:spcAft>
          <a:spcPct val="0"/>
        </a:spcAft>
        <a:buChar char="»"/>
        <a:defRPr sz="1400">
          <a:solidFill>
            <a:schemeClr val="tx1"/>
          </a:solidFill>
          <a:latin typeface="+mn-lt"/>
          <a:ea typeface="ＭＳ Ｐゴシック" charset="-128"/>
        </a:defRPr>
      </a:lvl6pPr>
      <a:lvl7pPr marL="2971800" indent="-228600" algn="l" rtl="0" fontAlgn="base">
        <a:spcBef>
          <a:spcPct val="20000"/>
        </a:spcBef>
        <a:spcAft>
          <a:spcPct val="0"/>
        </a:spcAft>
        <a:buChar char="»"/>
        <a:defRPr sz="1400">
          <a:solidFill>
            <a:schemeClr val="tx1"/>
          </a:solidFill>
          <a:latin typeface="+mn-lt"/>
          <a:ea typeface="ＭＳ Ｐゴシック" charset="-128"/>
        </a:defRPr>
      </a:lvl7pPr>
      <a:lvl8pPr marL="3429000" indent="-228600" algn="l" rtl="0" fontAlgn="base">
        <a:spcBef>
          <a:spcPct val="20000"/>
        </a:spcBef>
        <a:spcAft>
          <a:spcPct val="0"/>
        </a:spcAft>
        <a:buChar char="»"/>
        <a:defRPr sz="1400">
          <a:solidFill>
            <a:schemeClr val="tx1"/>
          </a:solidFill>
          <a:latin typeface="+mn-lt"/>
          <a:ea typeface="ＭＳ Ｐゴシック" charset="-128"/>
        </a:defRPr>
      </a:lvl8pPr>
      <a:lvl9pPr marL="3886200" indent="-228600" algn="l" rtl="0" fontAlgn="base">
        <a:spcBef>
          <a:spcPct val="20000"/>
        </a:spcBef>
        <a:spcAft>
          <a:spcPct val="0"/>
        </a:spcAft>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itle Placeholder 1"/>
          <p:cNvSpPr txBox="1">
            <a:spLocks/>
          </p:cNvSpPr>
          <p:nvPr/>
        </p:nvSpPr>
        <p:spPr>
          <a:xfrm>
            <a:off x="152400" y="152400"/>
            <a:ext cx="8869363" cy="1230313"/>
          </a:xfrm>
          <a:prstGeom prst="rect">
            <a:avLst/>
          </a:prstGeom>
          <a:solidFill>
            <a:schemeClr val="accent4"/>
          </a:solidFill>
          <a:ln>
            <a:noFill/>
          </a:ln>
        </p:spPr>
        <p:txBody>
          <a:bodyPr anchor="ctr">
            <a:normAutofit/>
          </a:bodyPr>
          <a:lstStyle/>
          <a:p>
            <a:pPr algn="ctr" eaLnBrk="0" hangingPunct="0">
              <a:defRPr/>
            </a:pPr>
            <a:endParaRPr lang="en-US" sz="3200" kern="0" dirty="0">
              <a:solidFill>
                <a:schemeClr val="accent4"/>
              </a:solidFill>
              <a:latin typeface="+mj-lt"/>
              <a:ea typeface="+mj-ea"/>
              <a:cs typeface="+mj-cs"/>
            </a:endParaRPr>
          </a:p>
        </p:txBody>
      </p:sp>
      <p:sp>
        <p:nvSpPr>
          <p:cNvPr id="3075" name="Rectangle 3"/>
          <p:cNvSpPr>
            <a:spLocks noGrp="1" noChangeArrowheads="1"/>
          </p:cNvSpPr>
          <p:nvPr>
            <p:ph type="body" idx="1"/>
          </p:nvPr>
        </p:nvSpPr>
        <p:spPr bwMode="auto">
          <a:xfrm>
            <a:off x="1371600" y="2057400"/>
            <a:ext cx="65532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8" name="Title Placeholder 7"/>
          <p:cNvSpPr>
            <a:spLocks noGrp="1"/>
          </p:cNvSpPr>
          <p:nvPr>
            <p:ph type="title"/>
          </p:nvPr>
        </p:nvSpPr>
        <p:spPr>
          <a:xfrm>
            <a:off x="457200" y="274638"/>
            <a:ext cx="8229600" cy="1020762"/>
          </a:xfrm>
          <a:prstGeom prst="rect">
            <a:avLst/>
          </a:prstGeom>
          <a:ln w="0" cap="flat" cmpd="sng" algn="ctr">
            <a:solidFill>
              <a:schemeClr val="accent4"/>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6858000" y="6416675"/>
            <a:ext cx="2133600" cy="2889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595959"/>
                </a:solidFill>
              </a:defRPr>
            </a:lvl1pPr>
          </a:lstStyle>
          <a:p>
            <a:pPr>
              <a:defRPr/>
            </a:pPr>
            <a:fld id="{E123E87C-9427-466D-B561-9BB1C142F8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46" r:id="rId1"/>
    <p:sldLayoutId id="2147485947" r:id="rId2"/>
    <p:sldLayoutId id="2147485948" r:id="rId3"/>
    <p:sldLayoutId id="2147485949" r:id="rId4"/>
    <p:sldLayoutId id="2147485950" r:id="rId5"/>
    <p:sldLayoutId id="2147485951" r:id="rId6"/>
    <p:sldLayoutId id="2147485952" r:id="rId7"/>
    <p:sldLayoutId id="2147485953" r:id="rId8"/>
    <p:sldLayoutId id="2147485954" r:id="rId9"/>
    <p:sldLayoutId id="2147485955" r:id="rId10"/>
    <p:sldLayoutId id="2147485956" r:id="rId11"/>
  </p:sldLayoutIdLst>
  <p:hf hdr="0" ftr="0" dt="0"/>
  <p:txStyles>
    <p:titleStyle>
      <a:lvl1pPr algn="ctr" rtl="0" eaLnBrk="0" fontAlgn="base" hangingPunct="0">
        <a:spcBef>
          <a:spcPct val="0"/>
        </a:spcBef>
        <a:spcAft>
          <a:spcPct val="0"/>
        </a:spcAft>
        <a:defRPr sz="24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2400">
          <a:solidFill>
            <a:schemeClr val="bg1"/>
          </a:solidFill>
          <a:latin typeface="Arial" charset="0"/>
        </a:defRPr>
      </a:lvl6pPr>
      <a:lvl7pPr marL="914400" algn="ctr" rtl="0" fontAlgn="base">
        <a:spcBef>
          <a:spcPct val="0"/>
        </a:spcBef>
        <a:spcAft>
          <a:spcPct val="0"/>
        </a:spcAft>
        <a:defRPr sz="2400">
          <a:solidFill>
            <a:schemeClr val="bg1"/>
          </a:solidFill>
          <a:latin typeface="Arial" charset="0"/>
        </a:defRPr>
      </a:lvl7pPr>
      <a:lvl8pPr marL="1371600" algn="ctr" rtl="0" fontAlgn="base">
        <a:spcBef>
          <a:spcPct val="0"/>
        </a:spcBef>
        <a:spcAft>
          <a:spcPct val="0"/>
        </a:spcAft>
        <a:defRPr sz="2400">
          <a:solidFill>
            <a:schemeClr val="bg1"/>
          </a:solidFill>
          <a:latin typeface="Arial" charset="0"/>
        </a:defRPr>
      </a:lvl8pPr>
      <a:lvl9pPr marL="1828800" algn="ctr" rtl="0" fontAlgn="base">
        <a:spcBef>
          <a:spcPct val="0"/>
        </a:spcBef>
        <a:spcAft>
          <a:spcPct val="0"/>
        </a:spcAft>
        <a:defRPr sz="2400">
          <a:solidFill>
            <a:schemeClr val="bg1"/>
          </a:solidFill>
          <a:latin typeface="Arial" charset="0"/>
        </a:defRPr>
      </a:lvl9pPr>
    </p:titleStyle>
    <p:bodyStyle>
      <a:lvl1pPr marL="273050" indent="-273050" algn="l" rtl="0" eaLnBrk="0" fontAlgn="base" hangingPunct="0">
        <a:lnSpc>
          <a:spcPts val="2500"/>
        </a:lnSpc>
        <a:spcBef>
          <a:spcPts val="1200"/>
        </a:spcBef>
        <a:spcAft>
          <a:spcPct val="0"/>
        </a:spcAft>
        <a:buClr>
          <a:schemeClr val="tx2"/>
        </a:buClr>
        <a:buSzPct val="130000"/>
        <a:buChar char="•"/>
        <a:defRPr sz="2000">
          <a:solidFill>
            <a:schemeClr val="tx1"/>
          </a:solidFill>
          <a:latin typeface="+mn-lt"/>
          <a:ea typeface="ＭＳ Ｐゴシック" charset="-128"/>
          <a:cs typeface="ＭＳ Ｐゴシック" charset="-128"/>
        </a:defRPr>
      </a:lvl1pPr>
      <a:lvl2pPr marL="593725" indent="-273050" algn="l" rtl="0" eaLnBrk="0" fontAlgn="base" hangingPunct="0">
        <a:lnSpc>
          <a:spcPts val="2500"/>
        </a:lnSpc>
        <a:spcBef>
          <a:spcPts val="1200"/>
        </a:spcBef>
        <a:spcAft>
          <a:spcPct val="0"/>
        </a:spcAft>
        <a:buClr>
          <a:schemeClr val="tx2"/>
        </a:buClr>
        <a:buSzPct val="100000"/>
        <a:buChar char="–"/>
        <a:defRPr sz="2000">
          <a:solidFill>
            <a:schemeClr val="tx1"/>
          </a:solidFill>
          <a:latin typeface="+mn-lt"/>
          <a:ea typeface="ＭＳ Ｐゴシック" charset="-128"/>
        </a:defRPr>
      </a:lvl2pPr>
      <a:lvl3pPr marL="868363" indent="-273050" algn="l" rtl="0" eaLnBrk="0" fontAlgn="base" hangingPunct="0">
        <a:lnSpc>
          <a:spcPts val="2500"/>
        </a:lnSpc>
        <a:spcBef>
          <a:spcPts val="1200"/>
        </a:spcBef>
        <a:spcAft>
          <a:spcPct val="0"/>
        </a:spcAft>
        <a:buClr>
          <a:schemeClr val="tx2"/>
        </a:buClr>
        <a:buSzPct val="85000"/>
        <a:buFont typeface="Courier New" pitchFamily="49" charset="0"/>
        <a:buChar char="o"/>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128"/>
        </a:defRPr>
      </a:lvl5pPr>
      <a:lvl6pPr marL="2514600" indent="-228600" algn="l" rtl="0" fontAlgn="base">
        <a:spcBef>
          <a:spcPct val="20000"/>
        </a:spcBef>
        <a:spcAft>
          <a:spcPct val="0"/>
        </a:spcAft>
        <a:buChar char="»"/>
        <a:defRPr sz="1400">
          <a:solidFill>
            <a:schemeClr val="tx1"/>
          </a:solidFill>
          <a:latin typeface="+mn-lt"/>
          <a:ea typeface="ＭＳ Ｐゴシック" charset="-128"/>
        </a:defRPr>
      </a:lvl6pPr>
      <a:lvl7pPr marL="2971800" indent="-228600" algn="l" rtl="0" fontAlgn="base">
        <a:spcBef>
          <a:spcPct val="20000"/>
        </a:spcBef>
        <a:spcAft>
          <a:spcPct val="0"/>
        </a:spcAft>
        <a:buChar char="»"/>
        <a:defRPr sz="1400">
          <a:solidFill>
            <a:schemeClr val="tx1"/>
          </a:solidFill>
          <a:latin typeface="+mn-lt"/>
          <a:ea typeface="ＭＳ Ｐゴシック" charset="-128"/>
        </a:defRPr>
      </a:lvl7pPr>
      <a:lvl8pPr marL="3429000" indent="-228600" algn="l" rtl="0" fontAlgn="base">
        <a:spcBef>
          <a:spcPct val="20000"/>
        </a:spcBef>
        <a:spcAft>
          <a:spcPct val="0"/>
        </a:spcAft>
        <a:buChar char="»"/>
        <a:defRPr sz="1400">
          <a:solidFill>
            <a:schemeClr val="tx1"/>
          </a:solidFill>
          <a:latin typeface="+mn-lt"/>
          <a:ea typeface="ＭＳ Ｐゴシック" charset="-128"/>
        </a:defRPr>
      </a:lvl8pPr>
      <a:lvl9pPr marL="3886200" indent="-228600" algn="l" rtl="0" fontAlgn="base">
        <a:spcBef>
          <a:spcPct val="20000"/>
        </a:spcBef>
        <a:spcAft>
          <a:spcPct val="0"/>
        </a:spcAft>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371600" y="2057400"/>
            <a:ext cx="65532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Title Placeholder 1"/>
          <p:cNvSpPr txBox="1">
            <a:spLocks/>
          </p:cNvSpPr>
          <p:nvPr/>
        </p:nvSpPr>
        <p:spPr>
          <a:xfrm>
            <a:off x="152400" y="152400"/>
            <a:ext cx="8869363" cy="1230313"/>
          </a:xfrm>
          <a:prstGeom prst="rect">
            <a:avLst/>
          </a:prstGeom>
          <a:solidFill>
            <a:schemeClr val="accent4"/>
          </a:solidFill>
          <a:ln>
            <a:noFill/>
          </a:ln>
        </p:spPr>
        <p:txBody>
          <a:bodyPr anchor="ctr">
            <a:normAutofit/>
          </a:bodyPr>
          <a:lstStyle/>
          <a:p>
            <a:pPr algn="ctr" eaLnBrk="0" hangingPunct="0">
              <a:defRPr/>
            </a:pPr>
            <a:endParaRPr lang="en-US" sz="3200" kern="0" dirty="0">
              <a:solidFill>
                <a:srgbClr val="8064A2"/>
              </a:solidFill>
              <a:latin typeface="Arial"/>
              <a:ea typeface="+mn-ea"/>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F0C130"/>
                </a:solidFill>
              </a:defRPr>
            </a:lvl1pPr>
          </a:lstStyle>
          <a:p>
            <a:pPr>
              <a:defRPr/>
            </a:pPr>
            <a:fld id="{ED9EF6D2-C608-4DF2-B461-76B117B80999}" type="slidenum">
              <a:rPr lang="en-US"/>
              <a:pPr>
                <a:defRPr/>
              </a:pPr>
              <a:t>‹#›</a:t>
            </a:fld>
            <a:endParaRPr lang="en-US"/>
          </a:p>
        </p:txBody>
      </p:sp>
      <p:sp>
        <p:nvSpPr>
          <p:cNvPr id="8" name="Title Placeholder 7"/>
          <p:cNvSpPr>
            <a:spLocks noGrp="1"/>
          </p:cNvSpPr>
          <p:nvPr>
            <p:ph type="title"/>
          </p:nvPr>
        </p:nvSpPr>
        <p:spPr>
          <a:xfrm>
            <a:off x="457200" y="274638"/>
            <a:ext cx="8229600" cy="1020762"/>
          </a:xfrm>
          <a:prstGeom prst="rect">
            <a:avLst/>
          </a:prstGeom>
          <a:ln w="0" cap="flat" cmpd="sng" algn="ctr">
            <a:solidFill>
              <a:schemeClr val="accent4"/>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5983" r:id="rId1"/>
    <p:sldLayoutId id="2147485984" r:id="rId2"/>
    <p:sldLayoutId id="2147485985" r:id="rId3"/>
    <p:sldLayoutId id="2147485986" r:id="rId4"/>
    <p:sldLayoutId id="2147485987" r:id="rId5"/>
    <p:sldLayoutId id="2147485988" r:id="rId6"/>
    <p:sldLayoutId id="2147485989" r:id="rId7"/>
    <p:sldLayoutId id="2147485990" r:id="rId8"/>
    <p:sldLayoutId id="2147485957" r:id="rId9"/>
    <p:sldLayoutId id="2147485991" r:id="rId10"/>
    <p:sldLayoutId id="2147485992" r:id="rId11"/>
  </p:sldLayoutIdLst>
  <p:hf hdr="0" ftr="0" dt="0"/>
  <p:txStyles>
    <p:titleStyle>
      <a:lvl1pPr algn="ctr" rtl="0" eaLnBrk="0" fontAlgn="base" hangingPunct="0">
        <a:spcBef>
          <a:spcPct val="0"/>
        </a:spcBef>
        <a:spcAft>
          <a:spcPct val="0"/>
        </a:spcAft>
        <a:defRPr sz="2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3050" indent="-273050" algn="l" rtl="0" eaLnBrk="0" fontAlgn="base" hangingPunct="0">
        <a:lnSpc>
          <a:spcPts val="2500"/>
        </a:lnSpc>
        <a:spcBef>
          <a:spcPts val="1200"/>
        </a:spcBef>
        <a:spcAft>
          <a:spcPct val="0"/>
        </a:spcAft>
        <a:buClr>
          <a:schemeClr val="tx2"/>
        </a:buClr>
        <a:buSzPct val="130000"/>
        <a:buChar char="•"/>
        <a:defRPr sz="2000">
          <a:solidFill>
            <a:schemeClr val="tx1"/>
          </a:solidFill>
          <a:latin typeface="+mn-lt"/>
          <a:ea typeface="ＭＳ Ｐゴシック" charset="0"/>
          <a:cs typeface="ＭＳ Ｐゴシック" charset="0"/>
        </a:defRPr>
      </a:lvl1pPr>
      <a:lvl2pPr marL="593725" indent="-273050" algn="l" rtl="0" eaLnBrk="0" fontAlgn="base" hangingPunct="0">
        <a:lnSpc>
          <a:spcPts val="2500"/>
        </a:lnSpc>
        <a:spcBef>
          <a:spcPts val="1200"/>
        </a:spcBef>
        <a:spcAft>
          <a:spcPct val="0"/>
        </a:spcAft>
        <a:buClr>
          <a:schemeClr val="tx2"/>
        </a:buClr>
        <a:buSzPct val="100000"/>
        <a:buChar char="–"/>
        <a:defRPr sz="2000">
          <a:solidFill>
            <a:schemeClr val="tx1"/>
          </a:solidFill>
          <a:latin typeface="+mn-lt"/>
          <a:ea typeface="ＭＳ Ｐゴシック" charset="0"/>
        </a:defRPr>
      </a:lvl2pPr>
      <a:lvl3pPr marL="868363" indent="-273050" algn="l" rtl="0" eaLnBrk="0" fontAlgn="base" hangingPunct="0">
        <a:lnSpc>
          <a:spcPts val="2500"/>
        </a:lnSpc>
        <a:spcBef>
          <a:spcPts val="1200"/>
        </a:spcBef>
        <a:spcAft>
          <a:spcPct val="0"/>
        </a:spcAft>
        <a:buClr>
          <a:schemeClr val="tx2"/>
        </a:buClr>
        <a:buSzPct val="85000"/>
        <a:buFont typeface="Courier New" pitchFamily="49" charset="0"/>
        <a:buChar char="o"/>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1371600" y="2057400"/>
            <a:ext cx="65532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Title Placeholder 1"/>
          <p:cNvSpPr txBox="1">
            <a:spLocks/>
          </p:cNvSpPr>
          <p:nvPr/>
        </p:nvSpPr>
        <p:spPr>
          <a:xfrm>
            <a:off x="152400" y="152400"/>
            <a:ext cx="8869363" cy="1230313"/>
          </a:xfrm>
          <a:prstGeom prst="rect">
            <a:avLst/>
          </a:prstGeom>
          <a:solidFill>
            <a:schemeClr val="accent4"/>
          </a:solidFill>
          <a:ln>
            <a:noFill/>
          </a:ln>
        </p:spPr>
        <p:txBody>
          <a:bodyPr anchor="ctr">
            <a:normAutofit/>
          </a:bodyPr>
          <a:lstStyle/>
          <a:p>
            <a:pPr algn="ctr" eaLnBrk="0" hangingPunct="0">
              <a:defRPr/>
            </a:pPr>
            <a:endParaRPr lang="en-US" sz="3200" kern="0" dirty="0">
              <a:solidFill>
                <a:srgbClr val="8064A2"/>
              </a:solidFill>
              <a:latin typeface="Arial"/>
              <a:ea typeface="+mn-ea"/>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F0C130"/>
                </a:solidFill>
              </a:defRPr>
            </a:lvl1pPr>
          </a:lstStyle>
          <a:p>
            <a:pPr>
              <a:defRPr/>
            </a:pPr>
            <a:fld id="{25BB3647-B482-44B9-8AF9-97EEA43B5B80}" type="slidenum">
              <a:rPr lang="en-US"/>
              <a:pPr>
                <a:defRPr/>
              </a:pPr>
              <a:t>‹#›</a:t>
            </a:fld>
            <a:endParaRPr lang="en-US"/>
          </a:p>
        </p:txBody>
      </p:sp>
      <p:sp>
        <p:nvSpPr>
          <p:cNvPr id="8" name="Title Placeholder 7"/>
          <p:cNvSpPr>
            <a:spLocks noGrp="1"/>
          </p:cNvSpPr>
          <p:nvPr>
            <p:ph type="title"/>
          </p:nvPr>
        </p:nvSpPr>
        <p:spPr>
          <a:xfrm>
            <a:off x="457200" y="274638"/>
            <a:ext cx="8229600" cy="1020762"/>
          </a:xfrm>
          <a:prstGeom prst="rect">
            <a:avLst/>
          </a:prstGeom>
          <a:ln w="0" cap="flat" cmpd="sng" algn="ctr">
            <a:solidFill>
              <a:schemeClr val="accent4"/>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5993" r:id="rId1"/>
    <p:sldLayoutId id="2147485994" r:id="rId2"/>
    <p:sldLayoutId id="2147485995" r:id="rId3"/>
    <p:sldLayoutId id="2147485996" r:id="rId4"/>
    <p:sldLayoutId id="2147485997" r:id="rId5"/>
    <p:sldLayoutId id="2147485998" r:id="rId6"/>
    <p:sldLayoutId id="2147485999" r:id="rId7"/>
    <p:sldLayoutId id="2147486000" r:id="rId8"/>
    <p:sldLayoutId id="2147485958" r:id="rId9"/>
    <p:sldLayoutId id="2147486001" r:id="rId10"/>
    <p:sldLayoutId id="2147486002" r:id="rId11"/>
  </p:sldLayoutIdLst>
  <p:hf hdr="0" ftr="0" dt="0"/>
  <p:txStyles>
    <p:titleStyle>
      <a:lvl1pPr algn="ctr" rtl="0" eaLnBrk="0" fontAlgn="base" hangingPunct="0">
        <a:spcBef>
          <a:spcPct val="0"/>
        </a:spcBef>
        <a:spcAft>
          <a:spcPct val="0"/>
        </a:spcAft>
        <a:defRPr sz="2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3050" indent="-273050" algn="l" rtl="0" eaLnBrk="0" fontAlgn="base" hangingPunct="0">
        <a:lnSpc>
          <a:spcPts val="2500"/>
        </a:lnSpc>
        <a:spcBef>
          <a:spcPts val="1200"/>
        </a:spcBef>
        <a:spcAft>
          <a:spcPct val="0"/>
        </a:spcAft>
        <a:buClr>
          <a:schemeClr val="tx2"/>
        </a:buClr>
        <a:buSzPct val="130000"/>
        <a:buChar char="•"/>
        <a:defRPr sz="2000">
          <a:solidFill>
            <a:schemeClr val="tx1"/>
          </a:solidFill>
          <a:latin typeface="+mn-lt"/>
          <a:ea typeface="ＭＳ Ｐゴシック" charset="0"/>
          <a:cs typeface="ＭＳ Ｐゴシック" charset="0"/>
        </a:defRPr>
      </a:lvl1pPr>
      <a:lvl2pPr marL="593725" indent="-273050" algn="l" rtl="0" eaLnBrk="0" fontAlgn="base" hangingPunct="0">
        <a:lnSpc>
          <a:spcPts val="2500"/>
        </a:lnSpc>
        <a:spcBef>
          <a:spcPts val="1200"/>
        </a:spcBef>
        <a:spcAft>
          <a:spcPct val="0"/>
        </a:spcAft>
        <a:buClr>
          <a:schemeClr val="tx2"/>
        </a:buClr>
        <a:buSzPct val="100000"/>
        <a:buChar char="–"/>
        <a:defRPr sz="2000">
          <a:solidFill>
            <a:schemeClr val="tx1"/>
          </a:solidFill>
          <a:latin typeface="+mn-lt"/>
          <a:ea typeface="ＭＳ Ｐゴシック" charset="0"/>
        </a:defRPr>
      </a:lvl2pPr>
      <a:lvl3pPr marL="868363" indent="-273050" algn="l" rtl="0" eaLnBrk="0" fontAlgn="base" hangingPunct="0">
        <a:lnSpc>
          <a:spcPts val="2500"/>
        </a:lnSpc>
        <a:spcBef>
          <a:spcPts val="1200"/>
        </a:spcBef>
        <a:spcAft>
          <a:spcPct val="0"/>
        </a:spcAft>
        <a:buClr>
          <a:schemeClr val="tx2"/>
        </a:buClr>
        <a:buSzPct val="85000"/>
        <a:buFont typeface="Courier New" pitchFamily="49" charset="0"/>
        <a:buChar char="o"/>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1371600" y="2057400"/>
            <a:ext cx="65532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Title Placeholder 1"/>
          <p:cNvSpPr txBox="1">
            <a:spLocks/>
          </p:cNvSpPr>
          <p:nvPr/>
        </p:nvSpPr>
        <p:spPr>
          <a:xfrm>
            <a:off x="152400" y="152400"/>
            <a:ext cx="8869363" cy="1230313"/>
          </a:xfrm>
          <a:prstGeom prst="rect">
            <a:avLst/>
          </a:prstGeom>
          <a:solidFill>
            <a:schemeClr val="accent4"/>
          </a:solidFill>
          <a:ln>
            <a:noFill/>
          </a:ln>
        </p:spPr>
        <p:txBody>
          <a:bodyPr anchor="ctr">
            <a:normAutofit/>
          </a:bodyPr>
          <a:lstStyle/>
          <a:p>
            <a:pPr algn="ctr" eaLnBrk="0" hangingPunct="0">
              <a:defRPr/>
            </a:pPr>
            <a:endParaRPr lang="en-US" sz="3200" kern="0" dirty="0">
              <a:solidFill>
                <a:srgbClr val="8064A2"/>
              </a:solidFill>
              <a:latin typeface="Arial"/>
              <a:ea typeface="+mn-ea"/>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F0C130"/>
                </a:solidFill>
              </a:defRPr>
            </a:lvl1pPr>
          </a:lstStyle>
          <a:p>
            <a:pPr>
              <a:defRPr/>
            </a:pPr>
            <a:fld id="{1E029291-6539-4DFB-B73A-C01702ED1DA2}" type="slidenum">
              <a:rPr lang="en-US"/>
              <a:pPr>
                <a:defRPr/>
              </a:pPr>
              <a:t>‹#›</a:t>
            </a:fld>
            <a:endParaRPr lang="en-US"/>
          </a:p>
        </p:txBody>
      </p:sp>
      <p:sp>
        <p:nvSpPr>
          <p:cNvPr id="8" name="Title Placeholder 7"/>
          <p:cNvSpPr>
            <a:spLocks noGrp="1"/>
          </p:cNvSpPr>
          <p:nvPr>
            <p:ph type="title"/>
          </p:nvPr>
        </p:nvSpPr>
        <p:spPr>
          <a:xfrm>
            <a:off x="457200" y="274638"/>
            <a:ext cx="8229600" cy="1020762"/>
          </a:xfrm>
          <a:prstGeom prst="rect">
            <a:avLst/>
          </a:prstGeom>
          <a:ln w="0" cap="flat" cmpd="sng" algn="ctr">
            <a:solidFill>
              <a:schemeClr val="accent4"/>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6003" r:id="rId1"/>
    <p:sldLayoutId id="2147486004" r:id="rId2"/>
    <p:sldLayoutId id="2147486005" r:id="rId3"/>
    <p:sldLayoutId id="2147486006" r:id="rId4"/>
    <p:sldLayoutId id="2147486007" r:id="rId5"/>
    <p:sldLayoutId id="2147486008" r:id="rId6"/>
    <p:sldLayoutId id="2147486009" r:id="rId7"/>
    <p:sldLayoutId id="2147486010" r:id="rId8"/>
    <p:sldLayoutId id="2147485959" r:id="rId9"/>
    <p:sldLayoutId id="2147486011" r:id="rId10"/>
    <p:sldLayoutId id="2147486012" r:id="rId11"/>
  </p:sldLayoutIdLst>
  <p:hf hdr="0" ftr="0" dt="0"/>
  <p:txStyles>
    <p:titleStyle>
      <a:lvl1pPr algn="ctr" rtl="0" eaLnBrk="0" fontAlgn="base" hangingPunct="0">
        <a:spcBef>
          <a:spcPct val="0"/>
        </a:spcBef>
        <a:spcAft>
          <a:spcPct val="0"/>
        </a:spcAft>
        <a:defRPr sz="2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3050" indent="-273050" algn="l" rtl="0" eaLnBrk="0" fontAlgn="base" hangingPunct="0">
        <a:lnSpc>
          <a:spcPts val="2500"/>
        </a:lnSpc>
        <a:spcBef>
          <a:spcPts val="1200"/>
        </a:spcBef>
        <a:spcAft>
          <a:spcPct val="0"/>
        </a:spcAft>
        <a:buClr>
          <a:schemeClr val="tx2"/>
        </a:buClr>
        <a:buSzPct val="130000"/>
        <a:buChar char="•"/>
        <a:defRPr sz="2000">
          <a:solidFill>
            <a:schemeClr val="tx1"/>
          </a:solidFill>
          <a:latin typeface="+mn-lt"/>
          <a:ea typeface="ＭＳ Ｐゴシック" charset="0"/>
          <a:cs typeface="ＭＳ Ｐゴシック" charset="0"/>
        </a:defRPr>
      </a:lvl1pPr>
      <a:lvl2pPr marL="593725" indent="-273050" algn="l" rtl="0" eaLnBrk="0" fontAlgn="base" hangingPunct="0">
        <a:lnSpc>
          <a:spcPts val="2500"/>
        </a:lnSpc>
        <a:spcBef>
          <a:spcPts val="1200"/>
        </a:spcBef>
        <a:spcAft>
          <a:spcPct val="0"/>
        </a:spcAft>
        <a:buClr>
          <a:schemeClr val="tx2"/>
        </a:buClr>
        <a:buSzPct val="100000"/>
        <a:buChar char="–"/>
        <a:defRPr sz="2000">
          <a:solidFill>
            <a:schemeClr val="tx1"/>
          </a:solidFill>
          <a:latin typeface="+mn-lt"/>
          <a:ea typeface="ＭＳ Ｐゴシック" charset="0"/>
        </a:defRPr>
      </a:lvl2pPr>
      <a:lvl3pPr marL="868363" indent="-273050" algn="l" rtl="0" eaLnBrk="0" fontAlgn="base" hangingPunct="0">
        <a:lnSpc>
          <a:spcPts val="2500"/>
        </a:lnSpc>
        <a:spcBef>
          <a:spcPts val="1200"/>
        </a:spcBef>
        <a:spcAft>
          <a:spcPct val="0"/>
        </a:spcAft>
        <a:buClr>
          <a:schemeClr val="tx2"/>
        </a:buClr>
        <a:buSzPct val="85000"/>
        <a:buFont typeface="Courier New" pitchFamily="49" charset="0"/>
        <a:buChar char="o"/>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1371600" y="2057400"/>
            <a:ext cx="65532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Title Placeholder 1"/>
          <p:cNvSpPr txBox="1">
            <a:spLocks/>
          </p:cNvSpPr>
          <p:nvPr/>
        </p:nvSpPr>
        <p:spPr>
          <a:xfrm>
            <a:off x="152400" y="152400"/>
            <a:ext cx="8869363" cy="1230313"/>
          </a:xfrm>
          <a:prstGeom prst="rect">
            <a:avLst/>
          </a:prstGeom>
          <a:solidFill>
            <a:schemeClr val="accent4"/>
          </a:solidFill>
          <a:ln>
            <a:noFill/>
          </a:ln>
        </p:spPr>
        <p:txBody>
          <a:bodyPr anchor="ctr">
            <a:normAutofit/>
          </a:bodyPr>
          <a:lstStyle/>
          <a:p>
            <a:pPr algn="ctr" eaLnBrk="0" hangingPunct="0">
              <a:defRPr/>
            </a:pPr>
            <a:endParaRPr lang="en-US" sz="3200" kern="0" dirty="0">
              <a:solidFill>
                <a:srgbClr val="8064A2"/>
              </a:solidFill>
              <a:latin typeface="Arial"/>
              <a:cs typeface="ＭＳ Ｐゴシック" charset="0"/>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F0C130"/>
                </a:solidFill>
                <a:cs typeface="Arial" pitchFamily="34" charset="0"/>
              </a:defRPr>
            </a:lvl1pPr>
          </a:lstStyle>
          <a:p>
            <a:pPr>
              <a:defRPr/>
            </a:pPr>
            <a:fld id="{CA964CA8-0558-4A79-91F6-FBF3FF53E82F}" type="slidenum">
              <a:rPr lang="en-US"/>
              <a:pPr>
                <a:defRPr/>
              </a:pPr>
              <a:t>‹#›</a:t>
            </a:fld>
            <a:endParaRPr lang="en-US"/>
          </a:p>
        </p:txBody>
      </p:sp>
      <p:sp>
        <p:nvSpPr>
          <p:cNvPr id="8" name="Title Placeholder 7"/>
          <p:cNvSpPr>
            <a:spLocks noGrp="1"/>
          </p:cNvSpPr>
          <p:nvPr>
            <p:ph type="title"/>
          </p:nvPr>
        </p:nvSpPr>
        <p:spPr>
          <a:xfrm>
            <a:off x="457200" y="274638"/>
            <a:ext cx="8229600" cy="1020762"/>
          </a:xfrm>
          <a:prstGeom prst="rect">
            <a:avLst/>
          </a:prstGeom>
          <a:ln w="0" cap="flat" cmpd="sng" algn="ctr">
            <a:solidFill>
              <a:schemeClr val="accent4"/>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6013" r:id="rId1"/>
    <p:sldLayoutId id="2147486014" r:id="rId2"/>
    <p:sldLayoutId id="2147486015" r:id="rId3"/>
    <p:sldLayoutId id="2147486016" r:id="rId4"/>
    <p:sldLayoutId id="2147486017" r:id="rId5"/>
    <p:sldLayoutId id="2147486018" r:id="rId6"/>
    <p:sldLayoutId id="2147486019" r:id="rId7"/>
    <p:sldLayoutId id="2147486020" r:id="rId8"/>
    <p:sldLayoutId id="2147485960" r:id="rId9"/>
    <p:sldLayoutId id="2147486021" r:id="rId10"/>
    <p:sldLayoutId id="2147486022" r:id="rId11"/>
  </p:sldLayoutIdLst>
  <p:hf hdr="0" ftr="0" dt="0"/>
  <p:txStyles>
    <p:titleStyle>
      <a:lvl1pPr algn="ctr" rtl="0" eaLnBrk="0" fontAlgn="base" hangingPunct="0">
        <a:spcBef>
          <a:spcPct val="0"/>
        </a:spcBef>
        <a:spcAft>
          <a:spcPct val="0"/>
        </a:spcAft>
        <a:defRPr sz="2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3050" indent="-273050" algn="l" rtl="0" eaLnBrk="0" fontAlgn="base" hangingPunct="0">
        <a:lnSpc>
          <a:spcPts val="2500"/>
        </a:lnSpc>
        <a:spcBef>
          <a:spcPts val="1200"/>
        </a:spcBef>
        <a:spcAft>
          <a:spcPct val="0"/>
        </a:spcAft>
        <a:buClr>
          <a:schemeClr val="tx2"/>
        </a:buClr>
        <a:buSzPct val="130000"/>
        <a:buChar char="•"/>
        <a:defRPr sz="2000">
          <a:solidFill>
            <a:schemeClr val="tx1"/>
          </a:solidFill>
          <a:latin typeface="+mn-lt"/>
          <a:ea typeface="ＭＳ Ｐゴシック" charset="0"/>
          <a:cs typeface="ＭＳ Ｐゴシック" charset="0"/>
        </a:defRPr>
      </a:lvl1pPr>
      <a:lvl2pPr marL="593725" indent="-273050" algn="l" rtl="0" eaLnBrk="0" fontAlgn="base" hangingPunct="0">
        <a:lnSpc>
          <a:spcPts val="2500"/>
        </a:lnSpc>
        <a:spcBef>
          <a:spcPts val="1200"/>
        </a:spcBef>
        <a:spcAft>
          <a:spcPct val="0"/>
        </a:spcAft>
        <a:buClr>
          <a:schemeClr val="tx2"/>
        </a:buClr>
        <a:buSzPct val="100000"/>
        <a:buChar char="–"/>
        <a:defRPr sz="2000">
          <a:solidFill>
            <a:schemeClr val="tx1"/>
          </a:solidFill>
          <a:latin typeface="+mn-lt"/>
          <a:ea typeface="ＭＳ Ｐゴシック" charset="0"/>
        </a:defRPr>
      </a:lvl2pPr>
      <a:lvl3pPr marL="868363" indent="-273050" algn="l" rtl="0" eaLnBrk="0" fontAlgn="base" hangingPunct="0">
        <a:lnSpc>
          <a:spcPts val="2500"/>
        </a:lnSpc>
        <a:spcBef>
          <a:spcPts val="1200"/>
        </a:spcBef>
        <a:spcAft>
          <a:spcPct val="0"/>
        </a:spcAft>
        <a:buClr>
          <a:schemeClr val="tx2"/>
        </a:buClr>
        <a:buSzPct val="85000"/>
        <a:buFont typeface="Courier New" pitchFamily="49" charset="0"/>
        <a:buChar char="o"/>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F68C1111-42AC-44DC-AB71-441C6593BE5A}" type="datetime1">
              <a:rPr lang="en-US"/>
              <a:pPr>
                <a:defRPr/>
              </a:pPr>
              <a:t>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796E7FF5-2E6A-4FF9-AC08-F8274156FF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61" r:id="rId1"/>
    <p:sldLayoutId id="2147485962" r:id="rId2"/>
    <p:sldLayoutId id="2147485963" r:id="rId3"/>
    <p:sldLayoutId id="2147485964" r:id="rId4"/>
    <p:sldLayoutId id="2147485965" r:id="rId5"/>
    <p:sldLayoutId id="2147485966" r:id="rId6"/>
    <p:sldLayoutId id="2147485967" r:id="rId7"/>
    <p:sldLayoutId id="2147485968" r:id="rId8"/>
    <p:sldLayoutId id="2147485969" r:id="rId9"/>
    <p:sldLayoutId id="2147485970" r:id="rId10"/>
    <p:sldLayoutId id="21474859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1" charset="0"/>
        </a:defRPr>
      </a:lvl6pPr>
      <a:lvl7pPr marL="914400" algn="ctr" rtl="0" fontAlgn="base">
        <a:spcBef>
          <a:spcPct val="0"/>
        </a:spcBef>
        <a:spcAft>
          <a:spcPct val="0"/>
        </a:spcAft>
        <a:defRPr sz="4400">
          <a:solidFill>
            <a:schemeClr val="tx1"/>
          </a:solidFill>
          <a:latin typeface="Calibri" pitchFamily="1" charset="0"/>
        </a:defRPr>
      </a:lvl7pPr>
      <a:lvl8pPr marL="1371600" algn="ctr" rtl="0" fontAlgn="base">
        <a:spcBef>
          <a:spcPct val="0"/>
        </a:spcBef>
        <a:spcAft>
          <a:spcPct val="0"/>
        </a:spcAft>
        <a:defRPr sz="4400">
          <a:solidFill>
            <a:schemeClr val="tx1"/>
          </a:solidFill>
          <a:latin typeface="Calibri" pitchFamily="1" charset="0"/>
        </a:defRPr>
      </a:lvl8pPr>
      <a:lvl9pPr marL="1828800" algn="ctr" rtl="0" fontAlgn="base">
        <a:spcBef>
          <a:spcPct val="0"/>
        </a:spcBef>
        <a:spcAft>
          <a:spcPct val="0"/>
        </a:spcAft>
        <a:defRPr sz="4400">
          <a:solidFill>
            <a:schemeClr val="tx1"/>
          </a:solidFill>
          <a:latin typeface="Calibri" pitchFamily="1"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46F700EA-1463-49D8-9F80-E0F7B8A9C768}" type="datetime1">
              <a:rPr lang="en-US"/>
              <a:pPr>
                <a:defRPr/>
              </a:pPr>
              <a:t>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C73AADF-42F4-4394-B76B-F020852C9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72" r:id="rId1"/>
    <p:sldLayoutId id="2147485973" r:id="rId2"/>
    <p:sldLayoutId id="2147485974" r:id="rId3"/>
    <p:sldLayoutId id="2147485975" r:id="rId4"/>
    <p:sldLayoutId id="2147485976" r:id="rId5"/>
    <p:sldLayoutId id="2147485977" r:id="rId6"/>
    <p:sldLayoutId id="2147485978" r:id="rId7"/>
    <p:sldLayoutId id="2147485979" r:id="rId8"/>
    <p:sldLayoutId id="2147485980" r:id="rId9"/>
    <p:sldLayoutId id="2147485981" r:id="rId10"/>
    <p:sldLayoutId id="2147485982"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ＭＳ Ｐゴシック" charset="0"/>
        </a:defRPr>
      </a:lvl1pPr>
      <a:lvl2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1"/>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9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B20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340" y="5465389"/>
            <a:ext cx="1167385" cy="116738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080" y="5491297"/>
            <a:ext cx="2505456" cy="1115568"/>
          </a:xfrm>
          <a:prstGeom prst="rect">
            <a:avLst/>
          </a:prstGeom>
        </p:spPr>
      </p:pic>
      <p:sp>
        <p:nvSpPr>
          <p:cNvPr id="4" name="TextBox 3"/>
          <p:cNvSpPr txBox="1"/>
          <p:nvPr/>
        </p:nvSpPr>
        <p:spPr>
          <a:xfrm>
            <a:off x="4844796" y="326136"/>
            <a:ext cx="4299204" cy="1354217"/>
          </a:xfrm>
          <a:prstGeom prst="rect">
            <a:avLst/>
          </a:prstGeom>
          <a:noFill/>
        </p:spPr>
        <p:txBody>
          <a:bodyPr wrap="square" rtlCol="0">
            <a:spAutoFit/>
          </a:bodyPr>
          <a:lstStyle/>
          <a:p>
            <a:r>
              <a:rPr lang="en-US" sz="2400" b="1" dirty="0"/>
              <a:t>Pioneering Literacy </a:t>
            </a:r>
            <a:r>
              <a:rPr lang="en-US" sz="2400" b="1" dirty="0" smtClean="0"/>
              <a:t>in </a:t>
            </a:r>
            <a:r>
              <a:rPr lang="en-US" sz="2400" b="1" dirty="0"/>
              <a:t>the Digital Wild </a:t>
            </a:r>
            <a:r>
              <a:rPr lang="en-US" sz="2400" b="1" dirty="0" smtClean="0"/>
              <a:t>West</a:t>
            </a:r>
          </a:p>
          <a:p>
            <a:r>
              <a:rPr lang="en-US" dirty="0"/>
              <a:t/>
            </a:r>
            <a:br>
              <a:rPr lang="en-US" dirty="0"/>
            </a:br>
            <a:r>
              <a:rPr lang="en-US" sz="1600" dirty="0"/>
              <a:t>Empowering Parents and Educators</a:t>
            </a:r>
            <a:endParaRPr lang="en-US" sz="2400" dirty="0"/>
          </a:p>
        </p:txBody>
      </p:sp>
      <p:sp>
        <p:nvSpPr>
          <p:cNvPr id="5" name="TextBox 4"/>
          <p:cNvSpPr txBox="1"/>
          <p:nvPr/>
        </p:nvSpPr>
        <p:spPr>
          <a:xfrm>
            <a:off x="5481320" y="2195957"/>
            <a:ext cx="2890520" cy="1015663"/>
          </a:xfrm>
          <a:prstGeom prst="rect">
            <a:avLst/>
          </a:prstGeom>
          <a:noFill/>
        </p:spPr>
        <p:txBody>
          <a:bodyPr wrap="square" rtlCol="0">
            <a:spAutoFit/>
          </a:bodyPr>
          <a:lstStyle/>
          <a:p>
            <a:pPr>
              <a:spcBef>
                <a:spcPts val="0"/>
              </a:spcBef>
              <a:spcAft>
                <a:spcPts val="0"/>
              </a:spcAft>
            </a:pPr>
            <a:r>
              <a:rPr lang="en-US" sz="1400" dirty="0" smtClean="0"/>
              <a:t>Joan </a:t>
            </a:r>
            <a:r>
              <a:rPr lang="en-US" sz="1400" dirty="0" err="1" smtClean="0"/>
              <a:t>Ganz</a:t>
            </a:r>
            <a:r>
              <a:rPr lang="en-US" sz="1400" dirty="0" smtClean="0"/>
              <a:t> Cooney Center &amp; </a:t>
            </a:r>
          </a:p>
          <a:p>
            <a:pPr>
              <a:spcBef>
                <a:spcPts val="0"/>
              </a:spcBef>
              <a:spcAft>
                <a:spcPts val="0"/>
              </a:spcAft>
            </a:pPr>
            <a:r>
              <a:rPr lang="en-US" sz="1400" dirty="0" smtClean="0"/>
              <a:t>New America Foundation </a:t>
            </a:r>
          </a:p>
          <a:p>
            <a:pPr>
              <a:spcBef>
                <a:spcPts val="0"/>
              </a:spcBef>
              <a:spcAft>
                <a:spcPts val="0"/>
              </a:spcAft>
            </a:pPr>
            <a:endParaRPr lang="en-US" sz="1400" dirty="0" smtClean="0">
              <a:solidFill>
                <a:schemeClr val="bg1"/>
              </a:solidFill>
            </a:endParaRPr>
          </a:p>
          <a:p>
            <a:endParaRPr lang="en-US" dirty="0"/>
          </a:p>
        </p:txBody>
      </p:sp>
      <p:sp>
        <p:nvSpPr>
          <p:cNvPr id="6" name="TextBox 5"/>
          <p:cNvSpPr txBox="1"/>
          <p:nvPr/>
        </p:nvSpPr>
        <p:spPr>
          <a:xfrm>
            <a:off x="5481320" y="2835700"/>
            <a:ext cx="2799080" cy="523220"/>
          </a:xfrm>
          <a:prstGeom prst="rect">
            <a:avLst/>
          </a:prstGeom>
          <a:noFill/>
        </p:spPr>
        <p:txBody>
          <a:bodyPr wrap="square" rtlCol="0">
            <a:spAutoFit/>
          </a:bodyPr>
          <a:lstStyle/>
          <a:p>
            <a:pPr>
              <a:spcBef>
                <a:spcPts val="0"/>
              </a:spcBef>
              <a:spcAft>
                <a:spcPts val="0"/>
              </a:spcAft>
            </a:pPr>
            <a:r>
              <a:rPr lang="en-US" sz="1400" dirty="0" smtClean="0"/>
              <a:t>The Campaign for Grade-Level Reading  </a:t>
            </a:r>
          </a:p>
        </p:txBody>
      </p:sp>
      <p:sp>
        <p:nvSpPr>
          <p:cNvPr id="7" name="TextBox 6"/>
          <p:cNvSpPr txBox="1"/>
          <p:nvPr/>
        </p:nvSpPr>
        <p:spPr>
          <a:xfrm>
            <a:off x="5659120" y="3506510"/>
            <a:ext cx="2529840" cy="738664"/>
          </a:xfrm>
          <a:prstGeom prst="rect">
            <a:avLst/>
          </a:prstGeom>
          <a:noFill/>
        </p:spPr>
        <p:txBody>
          <a:bodyPr wrap="square" rtlCol="0">
            <a:spAutoFit/>
          </a:bodyPr>
          <a:lstStyle/>
          <a:p>
            <a:r>
              <a:rPr lang="en-US" sz="2400" dirty="0" smtClean="0"/>
              <a:t>December 2012</a:t>
            </a:r>
          </a:p>
          <a:p>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602" y="456232"/>
            <a:ext cx="4480497" cy="58053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69635" name="Rectangle 3"/>
          <p:cNvSpPr>
            <a:spLocks noGrp="1" noChangeArrowheads="1"/>
          </p:cNvSpPr>
          <p:nvPr>
            <p:ph idx="4294967295"/>
          </p:nvPr>
        </p:nvSpPr>
        <p:spPr>
          <a:xfrm>
            <a:off x="169228" y="3402772"/>
            <a:ext cx="5510212" cy="3318703"/>
          </a:xfrm>
        </p:spPr>
        <p:txBody>
          <a:bodyPr/>
          <a:lstStyle/>
          <a:p>
            <a:pPr marL="346075" indent="-346075" eaLnBrk="1" hangingPunct="1">
              <a:lnSpc>
                <a:spcPts val="2600"/>
              </a:lnSpc>
              <a:spcBef>
                <a:spcPts val="200"/>
              </a:spcBef>
              <a:buClr>
                <a:srgbClr val="F79646"/>
              </a:buClr>
              <a:buSzPct val="150000"/>
              <a:buFont typeface="Arial" pitchFamily="34" charset="0"/>
              <a:buNone/>
            </a:pPr>
            <a:r>
              <a:rPr lang="en-US" sz="2400" dirty="0" smtClean="0"/>
              <a:t>The value of</a:t>
            </a:r>
            <a:br>
              <a:rPr lang="en-US" sz="2400" dirty="0" smtClean="0"/>
            </a:br>
            <a:endParaRPr lang="en-US" sz="2400" dirty="0" smtClean="0"/>
          </a:p>
          <a:p>
            <a:pPr marL="169863" indent="-169863">
              <a:buClr>
                <a:schemeClr val="accent4"/>
              </a:buClr>
              <a:buFont typeface="Wingdings" charset="2"/>
              <a:buChar char="v"/>
            </a:pPr>
            <a:r>
              <a:rPr lang="en-US" sz="2400" dirty="0" smtClean="0"/>
              <a:t>Reciprocal social interaction</a:t>
            </a:r>
          </a:p>
          <a:p>
            <a:pPr marL="169863" indent="-169863">
              <a:buClr>
                <a:schemeClr val="accent4"/>
              </a:buClr>
              <a:buFont typeface="Wingdings" charset="2"/>
              <a:buChar char="v"/>
            </a:pPr>
            <a:r>
              <a:rPr lang="en-US" sz="2400" dirty="0" smtClean="0"/>
              <a:t>Verbal interactions</a:t>
            </a:r>
          </a:p>
          <a:p>
            <a:pPr marL="169863" indent="-169863">
              <a:buClr>
                <a:schemeClr val="accent4"/>
              </a:buClr>
              <a:buFont typeface="Wingdings" charset="2"/>
              <a:buChar char="v"/>
            </a:pPr>
            <a:r>
              <a:rPr lang="en-US" sz="2400" dirty="0" smtClean="0"/>
              <a:t>Engagement and joint </a:t>
            </a:r>
            <a:br>
              <a:rPr lang="en-US" sz="2400" dirty="0" smtClean="0"/>
            </a:br>
            <a:r>
              <a:rPr lang="en-US" sz="2400" dirty="0" smtClean="0"/>
              <a:t> attention</a:t>
            </a:r>
            <a:br>
              <a:rPr lang="en-US" sz="2400" dirty="0" smtClean="0"/>
            </a:br>
            <a:endParaRPr lang="en-US" sz="2400" dirty="0" smtClean="0"/>
          </a:p>
          <a:p>
            <a:pPr marL="0" indent="0">
              <a:buNone/>
            </a:pPr>
            <a:r>
              <a:rPr lang="en-US" sz="2400" dirty="0" smtClean="0"/>
              <a:t>Via media</a:t>
            </a:r>
          </a:p>
          <a:p>
            <a:pPr marL="346075" indent="-346075" eaLnBrk="1" hangingPunct="1">
              <a:lnSpc>
                <a:spcPts val="2600"/>
              </a:lnSpc>
              <a:spcBef>
                <a:spcPts val="2000"/>
              </a:spcBef>
              <a:buClr>
                <a:srgbClr val="F79646"/>
              </a:buClr>
              <a:buSzPct val="150000"/>
              <a:buFontTx/>
              <a:buNone/>
            </a:pPr>
            <a:endParaRPr lang="en-US" sz="2400" b="1" dirty="0" smtClean="0">
              <a:solidFill>
                <a:srgbClr val="000000"/>
              </a:solidFill>
              <a:ea typeface="ＭＳ Ｐゴシック" pitchFamily="34" charset="-128"/>
            </a:endParaRPr>
          </a:p>
          <a:p>
            <a:pPr marL="346075" indent="-346075" eaLnBrk="1" hangingPunct="1">
              <a:lnSpc>
                <a:spcPts val="2600"/>
              </a:lnSpc>
              <a:spcBef>
                <a:spcPts val="2000"/>
              </a:spcBef>
              <a:buClr>
                <a:srgbClr val="F79646"/>
              </a:buClr>
              <a:buSzPct val="150000"/>
              <a:buFontTx/>
              <a:buNone/>
            </a:pPr>
            <a:endParaRPr lang="en-US" sz="2400" b="1" dirty="0" smtClean="0">
              <a:solidFill>
                <a:srgbClr val="000000"/>
              </a:solidFill>
              <a:ea typeface="ＭＳ Ｐゴシック" pitchFamily="34" charset="-128"/>
            </a:endParaRPr>
          </a:p>
          <a:p>
            <a:pPr marL="346075" indent="-346075" eaLnBrk="1" hangingPunct="1">
              <a:lnSpc>
                <a:spcPts val="2600"/>
              </a:lnSpc>
              <a:spcBef>
                <a:spcPts val="2000"/>
              </a:spcBef>
              <a:buClr>
                <a:srgbClr val="F79646"/>
              </a:buClr>
              <a:buSzPct val="150000"/>
              <a:buFont typeface="Arial" pitchFamily="34" charset="0"/>
              <a:buNone/>
            </a:pPr>
            <a:endParaRPr lang="en-US" sz="1800" dirty="0" smtClean="0">
              <a:solidFill>
                <a:srgbClr val="000000"/>
              </a:solidFill>
              <a:ea typeface="ＭＳ Ｐゴシック" pitchFamily="34" charset="-128"/>
            </a:endParaRPr>
          </a:p>
        </p:txBody>
      </p:sp>
      <p:sp>
        <p:nvSpPr>
          <p:cNvPr id="69636"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4C330"/>
              </a:solidFill>
            </a:endParaRPr>
          </a:p>
        </p:txBody>
      </p:sp>
      <p:sp>
        <p:nvSpPr>
          <p:cNvPr id="69638" name="TextBox 5"/>
          <p:cNvSpPr txBox="1">
            <a:spLocks noChangeArrowheads="1"/>
          </p:cNvSpPr>
          <p:nvPr/>
        </p:nvSpPr>
        <p:spPr bwMode="auto">
          <a:xfrm>
            <a:off x="457200" y="838200"/>
            <a:ext cx="2057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solidFill>
                  <a:srgbClr val="000000"/>
                </a:solidFill>
                <a:cs typeface="Arial" pitchFamily="34" charset="0"/>
              </a:rPr>
              <a:t>Studies show….</a:t>
            </a:r>
            <a:endParaRPr lang="en-US" sz="1200" dirty="0">
              <a:solidFill>
                <a:srgbClr val="000000"/>
              </a:solidFill>
              <a:latin typeface="Calibri" pitchFamily="34" charset="0"/>
            </a:endParaRPr>
          </a:p>
        </p:txBody>
      </p:sp>
      <p:sp>
        <p:nvSpPr>
          <p:cNvPr id="69639"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B34C24E0-8109-4A4F-A020-B9FA2423A8E8}" type="slidenum">
              <a:rPr lang="en-US" sz="1200">
                <a:solidFill>
                  <a:srgbClr val="898989"/>
                </a:solidFill>
                <a:latin typeface="Calibri" pitchFamily="34" charset="0"/>
              </a:rPr>
              <a:pPr algn="r" eaLnBrk="1" hangingPunct="1"/>
              <a:t>10</a:t>
            </a:fld>
            <a:endParaRPr lang="en-US" sz="1200">
              <a:solidFill>
                <a:srgbClr val="898989"/>
              </a:solidFill>
              <a:latin typeface="Calibri" pitchFamily="34" charset="0"/>
            </a:endParaRPr>
          </a:p>
        </p:txBody>
      </p:sp>
      <p:pic>
        <p:nvPicPr>
          <p:cNvPr id="8" name="Picture 7" descr="Web_CPB-literacy-study_250L.ashx.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7458">
            <a:off x="4590201" y="317638"/>
            <a:ext cx="3884594" cy="2905676"/>
          </a:xfrm>
          <a:prstGeom prst="rect">
            <a:avLst/>
          </a:prstGeom>
          <a:effectLst>
            <a:outerShdw blurRad="50800" dist="38100" dir="2700000" algn="tl" rotWithShape="0">
              <a:srgbClr val="000000">
                <a:alpha val="43000"/>
              </a:srgbClr>
            </a:outerShdw>
          </a:effectLst>
        </p:spPr>
      </p:pic>
      <p:pic>
        <p:nvPicPr>
          <p:cNvPr id="9" name="Content Placeholder 5" descr="Screen Shot 2012-06-18 at 9.13.37 PM.png"/>
          <p:cNvPicPr>
            <a:picLocks noChangeAspect="1"/>
          </p:cNvPicPr>
          <p:nvPr/>
        </p:nvPicPr>
        <p:blipFill>
          <a:blip r:embed="rId4"/>
          <a:srcRect t="-28893" b="-28893"/>
          <a:stretch>
            <a:fillRect/>
          </a:stretch>
        </p:blipFill>
        <p:spPr>
          <a:xfrm rot="20040422">
            <a:off x="4750820" y="918284"/>
            <a:ext cx="4197350" cy="3679069"/>
          </a:xfrm>
          <a:prstGeom prst="rect">
            <a:avLst/>
          </a:prstGeom>
          <a:effectLst>
            <a:outerShdw blurRad="50800" dist="38100" dir="2700000" algn="tl" rotWithShape="0">
              <a:srgbClr val="000000">
                <a:alpha val="43000"/>
              </a:srgbClr>
            </a:outerShdw>
          </a:effectLst>
        </p:spPr>
      </p:pic>
      <p:pic>
        <p:nvPicPr>
          <p:cNvPr id="10" name="Picture 9" descr="Screen Shot 2012-06-18 at 9.17.32 PM.png"/>
          <p:cNvPicPr>
            <a:picLocks noChangeAspect="1"/>
          </p:cNvPicPr>
          <p:nvPr/>
        </p:nvPicPr>
        <p:blipFill>
          <a:blip r:embed="rId5"/>
          <a:stretch>
            <a:fillRect/>
          </a:stretch>
        </p:blipFill>
        <p:spPr>
          <a:xfrm rot="326550">
            <a:off x="4529229" y="3682549"/>
            <a:ext cx="4366268" cy="2341723"/>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B20C"/>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A105F1-D583-4F69-9A4D-3E17FD5F9FEF}" type="slidenum">
              <a:rPr lang="en-US" smtClean="0"/>
              <a:pPr>
                <a:defRPr/>
              </a:pPr>
              <a:t>11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41181">
            <a:off x="537932" y="1745349"/>
            <a:ext cx="2667914" cy="31866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48933">
            <a:off x="2327266" y="2338590"/>
            <a:ext cx="3026068" cy="3922920"/>
          </a:xfrm>
          <a:prstGeom prst="rect">
            <a:avLst/>
          </a:prstGeom>
        </p:spPr>
      </p:pic>
      <p:pic>
        <p:nvPicPr>
          <p:cNvPr id="5" name="Content Placeholder 4" descr="Screen Shot 2012-06-29 at 8.17.17 AM.png"/>
          <p:cNvPicPr>
            <a:picLocks noChangeAspect="1"/>
          </p:cNvPicPr>
          <p:nvPr/>
        </p:nvPicPr>
        <p:blipFill>
          <a:blip r:embed="rId5"/>
          <a:srcRect t="-8785" b="-8785"/>
          <a:stretch>
            <a:fillRect/>
          </a:stretch>
        </p:blipFill>
        <p:spPr>
          <a:xfrm rot="20381645">
            <a:off x="4214264" y="2372774"/>
            <a:ext cx="4397556" cy="3854553"/>
          </a:xfrm>
          <a:prstGeom prst="rect">
            <a:avLst/>
          </a:prstGeom>
          <a:effectLst>
            <a:outerShdw blurRad="50800" dist="38100" dir="2700000" algn="br">
              <a:srgbClr val="000000">
                <a:alpha val="43000"/>
              </a:srgbClr>
            </a:outerShdw>
          </a:effectLst>
        </p:spPr>
      </p:pic>
      <p:sp>
        <p:nvSpPr>
          <p:cNvPr id="6" name="TextBox 5"/>
          <p:cNvSpPr txBox="1"/>
          <p:nvPr/>
        </p:nvSpPr>
        <p:spPr>
          <a:xfrm>
            <a:off x="436880" y="142240"/>
            <a:ext cx="8371840" cy="1077218"/>
          </a:xfrm>
          <a:prstGeom prst="rect">
            <a:avLst/>
          </a:prstGeom>
          <a:noFill/>
        </p:spPr>
        <p:txBody>
          <a:bodyPr wrap="square" rtlCol="0">
            <a:spAutoFit/>
          </a:bodyPr>
          <a:lstStyle/>
          <a:p>
            <a:pPr algn="ctr"/>
            <a:r>
              <a:rPr lang="en-US" sz="3200" dirty="0" smtClean="0"/>
              <a:t>The field of early </a:t>
            </a:r>
            <a:r>
              <a:rPr lang="en-US" sz="3200" dirty="0" err="1" smtClean="0"/>
              <a:t>ed</a:t>
            </a:r>
            <a:r>
              <a:rPr lang="en-US" sz="3200" dirty="0" smtClean="0"/>
              <a:t> is recognizing technology’s emergence</a:t>
            </a:r>
            <a:endParaRPr lang="en-US" sz="3200" dirty="0"/>
          </a:p>
        </p:txBody>
      </p:sp>
    </p:spTree>
    <p:extLst>
      <p:ext uri="{BB962C8B-B14F-4D97-AF65-F5344CB8AC3E}">
        <p14:creationId xmlns:p14="http://schemas.microsoft.com/office/powerpoint/2010/main" val="254422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B20C"/>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A105F1-D583-4F69-9A4D-3E17FD5F9FEF}" type="slidenum">
              <a:rPr lang="en-US" smtClean="0"/>
              <a:pPr>
                <a:defRPr/>
              </a:pPr>
              <a:t>12</a:t>
            </a:fld>
            <a:endParaRPr lang="en-US"/>
          </a:p>
        </p:txBody>
      </p:sp>
      <p:graphicFrame>
        <p:nvGraphicFramePr>
          <p:cNvPr id="3" name="Content Placeholder 4"/>
          <p:cNvGraphicFramePr>
            <a:graphicFrameLocks/>
          </p:cNvGraphicFramePr>
          <p:nvPr>
            <p:extLst>
              <p:ext uri="{D42A27DB-BD31-4B8C-83A1-F6EECF244321}">
                <p14:modId xmlns:p14="http://schemas.microsoft.com/office/powerpoint/2010/main" val="1760889062"/>
              </p:ext>
            </p:extLst>
          </p:nvPr>
        </p:nvGraphicFramePr>
        <p:xfrm>
          <a:off x="152400" y="141732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99440" y="132080"/>
            <a:ext cx="8128000" cy="584775"/>
          </a:xfrm>
          <a:prstGeom prst="rect">
            <a:avLst/>
          </a:prstGeom>
          <a:noFill/>
        </p:spPr>
        <p:txBody>
          <a:bodyPr wrap="square" rtlCol="0">
            <a:spAutoFit/>
          </a:bodyPr>
          <a:lstStyle/>
          <a:p>
            <a:r>
              <a:rPr lang="en-US" sz="3200" dirty="0" smtClean="0"/>
              <a:t>Digital media are part of preschoolers’ lives</a:t>
            </a:r>
            <a:endParaRPr lang="en-US" sz="3200" dirty="0"/>
          </a:p>
        </p:txBody>
      </p:sp>
      <p:sp>
        <p:nvSpPr>
          <p:cNvPr id="5" name="TextBox 4"/>
          <p:cNvSpPr txBox="1"/>
          <p:nvPr/>
        </p:nvSpPr>
        <p:spPr>
          <a:xfrm>
            <a:off x="3850640" y="6085840"/>
            <a:ext cx="4876800" cy="923330"/>
          </a:xfrm>
          <a:prstGeom prst="rect">
            <a:avLst/>
          </a:prstGeom>
          <a:noFill/>
        </p:spPr>
        <p:txBody>
          <a:bodyPr wrap="square" rtlCol="0">
            <a:spAutoFit/>
          </a:bodyPr>
          <a:lstStyle/>
          <a:p>
            <a:r>
              <a:rPr lang="en-US" i="1" dirty="0" smtClean="0"/>
              <a:t>SOURCE: </a:t>
            </a:r>
            <a:r>
              <a:rPr lang="en-US" dirty="0" smtClean="0"/>
              <a:t>Always Connected</a:t>
            </a:r>
            <a:r>
              <a:rPr lang="en-US" i="1" dirty="0" smtClean="0"/>
              <a:t>, JGCC, 2011 (2009 data).</a:t>
            </a:r>
          </a:p>
          <a:p>
            <a:endParaRPr lang="en-US" dirty="0"/>
          </a:p>
        </p:txBody>
      </p:sp>
    </p:spTree>
    <p:extLst>
      <p:ext uri="{BB962C8B-B14F-4D97-AF65-F5344CB8AC3E}">
        <p14:creationId xmlns:p14="http://schemas.microsoft.com/office/powerpoint/2010/main" val="403693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71683" name="Rectangle 3"/>
          <p:cNvSpPr>
            <a:spLocks noGrp="1" noChangeArrowheads="1"/>
          </p:cNvSpPr>
          <p:nvPr>
            <p:ph idx="4294967295"/>
          </p:nvPr>
        </p:nvSpPr>
        <p:spPr>
          <a:xfrm>
            <a:off x="3001963" y="125730"/>
            <a:ext cx="5837237" cy="5637213"/>
          </a:xfrm>
        </p:spPr>
        <p:txBody>
          <a:bodyPr/>
          <a:lstStyle/>
          <a:p>
            <a:pPr marL="346075" indent="-346075" eaLnBrk="1" hangingPunct="1">
              <a:lnSpc>
                <a:spcPts val="2100"/>
              </a:lnSpc>
              <a:spcBef>
                <a:spcPts val="2000"/>
              </a:spcBef>
              <a:buClr>
                <a:srgbClr val="F79646"/>
              </a:buClr>
              <a:buSzPct val="150000"/>
              <a:buFont typeface="Arial" pitchFamily="34" charset="0"/>
              <a:buNone/>
            </a:pPr>
            <a:endParaRPr lang="en-US" sz="1600" b="1" i="1" dirty="0" smtClean="0">
              <a:solidFill>
                <a:srgbClr val="000000"/>
              </a:solidFill>
              <a:ea typeface="ＭＳ Ｐゴシック" pitchFamily="34" charset="-128"/>
            </a:endParaRPr>
          </a:p>
          <a:p>
            <a:pPr marL="346075" indent="-346075" eaLnBrk="1" hangingPunct="1">
              <a:lnSpc>
                <a:spcPts val="2600"/>
              </a:lnSpc>
              <a:spcBef>
                <a:spcPts val="2000"/>
              </a:spcBef>
              <a:buClr>
                <a:srgbClr val="F79646"/>
              </a:buClr>
              <a:buSzPct val="150000"/>
              <a:buFontTx/>
              <a:buNone/>
            </a:pPr>
            <a:endParaRPr lang="en-US" sz="1800" dirty="0" smtClean="0">
              <a:solidFill>
                <a:srgbClr val="000000"/>
              </a:solidFill>
              <a:ea typeface="ＭＳ Ｐゴシック" pitchFamily="34" charset="-128"/>
            </a:endParaRPr>
          </a:p>
          <a:p>
            <a:pPr marL="346075" indent="-346075" eaLnBrk="1" hangingPunct="1">
              <a:lnSpc>
                <a:spcPts val="2600"/>
              </a:lnSpc>
              <a:spcBef>
                <a:spcPts val="2000"/>
              </a:spcBef>
              <a:buClr>
                <a:srgbClr val="F79646"/>
              </a:buClr>
              <a:buSzPct val="150000"/>
              <a:buFont typeface="Arial" pitchFamily="34" charset="0"/>
              <a:buNone/>
            </a:pPr>
            <a:endParaRPr lang="en-US" sz="1800" dirty="0" smtClean="0">
              <a:solidFill>
                <a:srgbClr val="000000"/>
              </a:solidFill>
              <a:ea typeface="ＭＳ Ｐゴシック" pitchFamily="34" charset="-128"/>
            </a:endParaRPr>
          </a:p>
        </p:txBody>
      </p:sp>
      <p:sp>
        <p:nvSpPr>
          <p:cNvPr id="71684"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71686" name="TextBox 5"/>
          <p:cNvSpPr txBox="1">
            <a:spLocks noChangeArrowheads="1"/>
          </p:cNvSpPr>
          <p:nvPr/>
        </p:nvSpPr>
        <p:spPr bwMode="auto">
          <a:xfrm>
            <a:off x="457200" y="838200"/>
            <a:ext cx="20574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solidFill>
                  <a:srgbClr val="000000"/>
                </a:solidFill>
                <a:cs typeface="Arial" pitchFamily="34" charset="0"/>
              </a:rPr>
              <a:t>Low-income families less likely to have latest tech or to use apps</a:t>
            </a:r>
            <a:endParaRPr lang="en-US" sz="1200" dirty="0">
              <a:solidFill>
                <a:srgbClr val="000000"/>
              </a:solidFill>
              <a:latin typeface="Calibri" pitchFamily="34" charset="0"/>
            </a:endParaRPr>
          </a:p>
        </p:txBody>
      </p:sp>
      <p:sp>
        <p:nvSpPr>
          <p:cNvPr id="71687"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4B193C3F-8752-4118-994B-CE14C3851EDB}" type="slidenum">
              <a:rPr lang="en-US" sz="1200">
                <a:solidFill>
                  <a:srgbClr val="898989"/>
                </a:solidFill>
                <a:latin typeface="Calibri" pitchFamily="34" charset="0"/>
              </a:rPr>
              <a:pPr algn="r" eaLnBrk="1" hangingPunct="1"/>
              <a:t>13</a:t>
            </a:fld>
            <a:endParaRPr lang="en-US" sz="1200">
              <a:solidFill>
                <a:srgbClr val="898989"/>
              </a:solidFill>
              <a:latin typeface="Calibri" pitchFamily="34" charset="0"/>
            </a:endParaRPr>
          </a:p>
        </p:txBody>
      </p:sp>
      <p:graphicFrame>
        <p:nvGraphicFramePr>
          <p:cNvPr id="8" name="Chart 7"/>
          <p:cNvGraphicFramePr/>
          <p:nvPr>
            <p:extLst>
              <p:ext uri="{D42A27DB-BD31-4B8C-83A1-F6EECF244321}">
                <p14:modId xmlns:p14="http://schemas.microsoft.com/office/powerpoint/2010/main" val="1632323855"/>
              </p:ext>
            </p:extLst>
          </p:nvPr>
        </p:nvGraphicFramePr>
        <p:xfrm>
          <a:off x="3820160" y="1361440"/>
          <a:ext cx="4114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331470" y="3653229"/>
            <a:ext cx="3204210" cy="2154436"/>
          </a:xfrm>
          <a:prstGeom prst="rect">
            <a:avLst/>
          </a:prstGeom>
        </p:spPr>
        <p:txBody>
          <a:bodyPr wrap="square">
            <a:spAutoFit/>
          </a:bodyPr>
          <a:lstStyle/>
          <a:p>
            <a:pPr>
              <a:buClr>
                <a:schemeClr val="accent4"/>
              </a:buClr>
            </a:pPr>
            <a:r>
              <a:rPr lang="en-US" sz="2000" dirty="0" smtClean="0"/>
              <a:t>Children from low-income households use apps and mobile devices less frequently than children from high-income households </a:t>
            </a:r>
            <a:r>
              <a:rPr lang="en-US" sz="1200" b="0" i="1" dirty="0" smtClean="0"/>
              <a:t>(Common Sense Media, 2011).</a:t>
            </a:r>
            <a:endParaRPr lang="en-US" sz="1200" b="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72707" name="Rectangle 3"/>
          <p:cNvSpPr>
            <a:spLocks noGrp="1" noChangeArrowheads="1"/>
          </p:cNvSpPr>
          <p:nvPr>
            <p:ph idx="4294967295"/>
          </p:nvPr>
        </p:nvSpPr>
        <p:spPr>
          <a:xfrm>
            <a:off x="2787650" y="269875"/>
            <a:ext cx="5919788" cy="5946775"/>
          </a:xfrm>
        </p:spPr>
        <p:txBody>
          <a:bodyPr/>
          <a:lstStyle/>
          <a:p>
            <a:pPr marL="346075" indent="-346075" eaLnBrk="1" hangingPunct="1">
              <a:lnSpc>
                <a:spcPts val="2600"/>
              </a:lnSpc>
              <a:spcBef>
                <a:spcPts val="2000"/>
              </a:spcBef>
              <a:buClr>
                <a:srgbClr val="F79646"/>
              </a:buClr>
              <a:buSzPct val="150000"/>
              <a:buFontTx/>
              <a:buNone/>
            </a:pPr>
            <a:endParaRPr lang="en-US" sz="1600" b="1" i="1" dirty="0" smtClean="0">
              <a:solidFill>
                <a:srgbClr val="000000"/>
              </a:solidFill>
              <a:ea typeface="ＭＳ Ｐゴシック" pitchFamily="34" charset="-128"/>
            </a:endParaRPr>
          </a:p>
          <a:p>
            <a:pPr marL="346075" indent="-346075" eaLnBrk="1" hangingPunct="1">
              <a:lnSpc>
                <a:spcPts val="2600"/>
              </a:lnSpc>
              <a:spcBef>
                <a:spcPts val="2000"/>
              </a:spcBef>
              <a:buClr>
                <a:srgbClr val="F79646"/>
              </a:buClr>
              <a:buSzPct val="150000"/>
              <a:buFontTx/>
              <a:buNone/>
            </a:pPr>
            <a:endParaRPr lang="en-US" sz="1800" dirty="0" smtClean="0">
              <a:solidFill>
                <a:srgbClr val="000000"/>
              </a:solidFill>
              <a:ea typeface="ＭＳ Ｐゴシック" pitchFamily="34" charset="-128"/>
            </a:endParaRPr>
          </a:p>
        </p:txBody>
      </p:sp>
      <p:sp>
        <p:nvSpPr>
          <p:cNvPr id="72708"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72710" name="TextBox 5"/>
          <p:cNvSpPr txBox="1">
            <a:spLocks noChangeArrowheads="1"/>
          </p:cNvSpPr>
          <p:nvPr/>
        </p:nvSpPr>
        <p:spPr bwMode="auto">
          <a:xfrm>
            <a:off x="457200" y="838200"/>
            <a:ext cx="2057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solidFill>
                  <a:srgbClr val="000000"/>
                </a:solidFill>
                <a:cs typeface="Arial" pitchFamily="34" charset="0"/>
              </a:rPr>
              <a:t>Witnessing disparities in </a:t>
            </a:r>
            <a:r>
              <a:rPr lang="en-US" sz="2200" b="1" i="1" dirty="0" smtClean="0">
                <a:solidFill>
                  <a:srgbClr val="000000"/>
                </a:solidFill>
                <a:cs typeface="Arial" pitchFamily="34" charset="0"/>
              </a:rPr>
              <a:t>how</a:t>
            </a:r>
            <a:r>
              <a:rPr lang="en-US" sz="2200" b="1" dirty="0" smtClean="0">
                <a:solidFill>
                  <a:srgbClr val="000000"/>
                </a:solidFill>
                <a:cs typeface="Arial" pitchFamily="34" charset="0"/>
              </a:rPr>
              <a:t> adults interact with children using technology</a:t>
            </a:r>
            <a:endParaRPr lang="en-US" sz="1200" dirty="0">
              <a:solidFill>
                <a:srgbClr val="000000"/>
              </a:solidFill>
              <a:latin typeface="Calibri" pitchFamily="34" charset="0"/>
            </a:endParaRPr>
          </a:p>
        </p:txBody>
      </p:sp>
      <p:sp>
        <p:nvSpPr>
          <p:cNvPr id="72711"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58C87436-6675-42CB-A89F-E8B54318300B}" type="slidenum">
              <a:rPr lang="en-US" sz="1200">
                <a:solidFill>
                  <a:srgbClr val="898989"/>
                </a:solidFill>
                <a:latin typeface="Calibri" pitchFamily="34" charset="0"/>
              </a:rPr>
              <a:pPr algn="r" eaLnBrk="1" hangingPunct="1"/>
              <a:t>14</a:t>
            </a:fld>
            <a:endParaRPr lang="en-US" sz="1200">
              <a:solidFill>
                <a:srgbClr val="898989"/>
              </a:solidFill>
              <a:latin typeface="Calibri" pitchFamily="34" charset="0"/>
            </a:endParaRPr>
          </a:p>
        </p:txBody>
      </p:sp>
      <p:pic>
        <p:nvPicPr>
          <p:cNvPr id="8" name="Picture 7" descr="978080775358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6476" y="1268413"/>
            <a:ext cx="2877959" cy="4228147"/>
          </a:xfrm>
          <a:prstGeom prst="rect">
            <a:avLst/>
          </a:prstGeom>
        </p:spPr>
      </p:pic>
      <p:sp>
        <p:nvSpPr>
          <p:cNvPr id="2" name="Rectangle 1"/>
          <p:cNvSpPr/>
          <p:nvPr/>
        </p:nvSpPr>
        <p:spPr>
          <a:xfrm>
            <a:off x="3586480" y="169803"/>
            <a:ext cx="5476240" cy="1015663"/>
          </a:xfrm>
          <a:prstGeom prst="rect">
            <a:avLst/>
          </a:prstGeom>
        </p:spPr>
        <p:txBody>
          <a:bodyPr wrap="square">
            <a:spAutoFit/>
          </a:bodyPr>
          <a:lstStyle/>
          <a:p>
            <a:pPr>
              <a:buClr>
                <a:schemeClr val="accent4"/>
              </a:buClr>
            </a:pPr>
            <a:r>
              <a:rPr lang="en-US" sz="2000" dirty="0" err="1" smtClean="0"/>
              <a:t>Neuman</a:t>
            </a:r>
            <a:r>
              <a:rPr lang="en-US" sz="2000" dirty="0" smtClean="0"/>
              <a:t> &amp; </a:t>
            </a:r>
            <a:r>
              <a:rPr lang="en-US" sz="2000" dirty="0" err="1" smtClean="0"/>
              <a:t>Celano</a:t>
            </a:r>
            <a:r>
              <a:rPr lang="en-US" sz="2000" dirty="0" smtClean="0"/>
              <a:t> studied two libraries in Philadelphia serving two different socio-economic classes.</a:t>
            </a:r>
          </a:p>
        </p:txBody>
      </p:sp>
      <p:sp>
        <p:nvSpPr>
          <p:cNvPr id="3" name="Rectangle 2"/>
          <p:cNvSpPr/>
          <p:nvPr/>
        </p:nvSpPr>
        <p:spPr>
          <a:xfrm>
            <a:off x="3586480" y="5677496"/>
            <a:ext cx="5181600" cy="1015663"/>
          </a:xfrm>
          <a:prstGeom prst="rect">
            <a:avLst/>
          </a:prstGeom>
        </p:spPr>
        <p:txBody>
          <a:bodyPr wrap="square">
            <a:spAutoFit/>
          </a:bodyPr>
          <a:lstStyle/>
          <a:p>
            <a:pPr>
              <a:buClr>
                <a:schemeClr val="accent4"/>
              </a:buClr>
            </a:pPr>
            <a:r>
              <a:rPr lang="en-US" sz="2000" b="0" dirty="0" smtClean="0"/>
              <a:t>Finding: Vast differences in how adults interacted with children using computers and digital games, as well as books.</a:t>
            </a:r>
            <a:endParaRPr lang="en-US" sz="2000" b="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74756"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74758" name="TextBox 5"/>
          <p:cNvSpPr txBox="1">
            <a:spLocks noChangeArrowheads="1"/>
          </p:cNvSpPr>
          <p:nvPr/>
        </p:nvSpPr>
        <p:spPr bwMode="auto">
          <a:xfrm>
            <a:off x="457200" y="838200"/>
            <a:ext cx="205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solidFill>
                  <a:srgbClr val="000000"/>
                </a:solidFill>
                <a:cs typeface="Arial" pitchFamily="34" charset="0"/>
              </a:rPr>
              <a:t>A swelling marketplace</a:t>
            </a:r>
            <a:endParaRPr lang="en-US" sz="2200" b="1" dirty="0">
              <a:solidFill>
                <a:srgbClr val="666699"/>
              </a:solidFill>
              <a:cs typeface="Arial" pitchFamily="34" charset="0"/>
            </a:endParaRPr>
          </a:p>
          <a:p>
            <a:pPr eaLnBrk="1" hangingPunct="1"/>
            <a:endParaRPr lang="en-US" sz="1200" dirty="0">
              <a:solidFill>
                <a:srgbClr val="000000"/>
              </a:solidFill>
              <a:latin typeface="Calibri" pitchFamily="34" charset="0"/>
            </a:endParaRPr>
          </a:p>
        </p:txBody>
      </p:sp>
      <p:sp>
        <p:nvSpPr>
          <p:cNvPr id="74759"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0E9C47D-06BE-455D-89BF-C9904181BA00}" type="slidenum">
              <a:rPr lang="en-US" sz="1200">
                <a:solidFill>
                  <a:srgbClr val="898989"/>
                </a:solidFill>
                <a:latin typeface="Calibri" pitchFamily="34" charset="0"/>
              </a:rPr>
              <a:pPr algn="r" eaLnBrk="1" hangingPunct="1"/>
              <a:t>15</a:t>
            </a:fld>
            <a:endParaRPr lang="en-US" sz="1200">
              <a:solidFill>
                <a:srgbClr val="898989"/>
              </a:solidFill>
              <a:latin typeface="Calibri" pitchFamily="34" charset="0"/>
            </a:endParaRPr>
          </a:p>
        </p:txBody>
      </p:sp>
      <p:sp>
        <p:nvSpPr>
          <p:cNvPr id="2" name="TextBox 1"/>
          <p:cNvSpPr txBox="1"/>
          <p:nvPr/>
        </p:nvSpPr>
        <p:spPr>
          <a:xfrm>
            <a:off x="822960" y="3799840"/>
            <a:ext cx="2458720" cy="2523768"/>
          </a:xfrm>
          <a:prstGeom prst="rect">
            <a:avLst/>
          </a:prstGeom>
          <a:noFill/>
        </p:spPr>
        <p:txBody>
          <a:bodyPr wrap="square" rtlCol="0">
            <a:spAutoFit/>
          </a:bodyPr>
          <a:lstStyle/>
          <a:p>
            <a:r>
              <a:rPr lang="en-US" dirty="0" smtClean="0"/>
              <a:t>Over 80% of top selling paid apps in the Education Category target children; of those, 72% target preschool aged children </a:t>
            </a:r>
            <a:r>
              <a:rPr lang="en-US" sz="1100" b="0" i="1" dirty="0" smtClean="0"/>
              <a:t>(JGCC, 2012).</a:t>
            </a:r>
          </a:p>
          <a:p>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269146411"/>
              </p:ext>
            </p:extLst>
          </p:nvPr>
        </p:nvGraphicFramePr>
        <p:xfrm>
          <a:off x="3530600" y="624840"/>
          <a:ext cx="4495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343400" y="5176203"/>
            <a:ext cx="4495800" cy="307777"/>
          </a:xfrm>
          <a:prstGeom prst="rect">
            <a:avLst/>
          </a:prstGeom>
          <a:noFill/>
        </p:spPr>
        <p:txBody>
          <a:bodyPr wrap="square" rtlCol="0">
            <a:spAutoFit/>
          </a:bodyPr>
          <a:lstStyle/>
          <a:p>
            <a:r>
              <a:rPr lang="en-US" sz="1400" i="1" dirty="0" smtClean="0"/>
              <a:t>Source: 148apps.biz; About.com</a:t>
            </a:r>
            <a:endParaRPr lang="en-US" sz="14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B20C"/>
        </a:solidFill>
        <a:effectLst/>
      </p:bgPr>
    </p:bg>
    <p:spTree>
      <p:nvGrpSpPr>
        <p:cNvPr id="1" name=""/>
        <p:cNvGrpSpPr/>
        <p:nvPr/>
      </p:nvGrpSpPr>
      <p:grpSpPr>
        <a:xfrm>
          <a:off x="0" y="0"/>
          <a:ext cx="0" cy="0"/>
          <a:chOff x="0" y="0"/>
          <a:chExt cx="0" cy="0"/>
        </a:xfrm>
      </p:grpSpPr>
      <p:sp>
        <p:nvSpPr>
          <p:cNvPr id="73730"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73731" name="Rectangle 3"/>
          <p:cNvSpPr txBox="1">
            <a:spLocks noChangeArrowheads="1"/>
          </p:cNvSpPr>
          <p:nvPr/>
        </p:nvSpPr>
        <p:spPr bwMode="auto">
          <a:xfrm>
            <a:off x="881063" y="152400"/>
            <a:ext cx="73485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ts val="2500"/>
              </a:lnSpc>
              <a:buClr>
                <a:srgbClr val="E99523"/>
              </a:buClr>
              <a:buSzPct val="130000"/>
            </a:pPr>
            <a:r>
              <a:rPr lang="en-US" sz="2000" b="1" dirty="0" smtClean="0">
                <a:solidFill>
                  <a:srgbClr val="8064A2"/>
                </a:solidFill>
              </a:rPr>
              <a:t> </a:t>
            </a:r>
            <a:endParaRPr lang="en-US" sz="2000" b="1" dirty="0">
              <a:solidFill>
                <a:srgbClr val="8064A2"/>
              </a:solidFill>
              <a:cs typeface="Arial" pitchFamily="34" charset="0"/>
            </a:endParaRPr>
          </a:p>
        </p:txBody>
      </p:sp>
      <p:sp>
        <p:nvSpPr>
          <p:cNvPr id="5" name="Title 1"/>
          <p:cNvSpPr txBox="1">
            <a:spLocks/>
          </p:cNvSpPr>
          <p:nvPr/>
        </p:nvSpPr>
        <p:spPr>
          <a:xfrm>
            <a:off x="326231" y="152400"/>
            <a:ext cx="8458200" cy="1371600"/>
          </a:xfrm>
          <a:prstGeom prst="rect">
            <a:avLst/>
          </a:prstGeom>
        </p:spPr>
        <p:txBody>
          <a:bodyPr>
            <a:normAutofit/>
          </a:bodyPr>
          <a:lstStyle>
            <a:lvl1pPr algn="ctr" rtl="0" eaLnBrk="0" fontAlgn="base" hangingPunct="0">
              <a:spcBef>
                <a:spcPct val="0"/>
              </a:spcBef>
              <a:spcAft>
                <a:spcPct val="0"/>
              </a:spcAft>
              <a:defRPr sz="4400">
                <a:solidFill>
                  <a:schemeClr val="tx1"/>
                </a:solidFill>
                <a:latin typeface="+mj-lt"/>
                <a:ea typeface="+mj-ea"/>
                <a:cs typeface="ＭＳ Ｐゴシック" charset="0"/>
              </a:defRPr>
            </a:lvl1pPr>
            <a:lvl2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1"/>
                </a:solidFill>
                <a:latin typeface="Arial" pitchFamily="34" charset="0"/>
                <a:ea typeface="ＭＳ Ｐゴシック" pitchFamily="34" charset="-128"/>
              </a:defRPr>
            </a:lvl9pPr>
          </a:lstStyle>
          <a:p>
            <a:r>
              <a:rPr lang="en-US" sz="3200" smtClean="0"/>
              <a:t>Feeling a little like the Wild West</a:t>
            </a:r>
            <a:endParaRPr lang="en-US" sz="3200" dirty="0"/>
          </a:p>
        </p:txBody>
      </p:sp>
      <p:pic>
        <p:nvPicPr>
          <p:cNvPr id="6" name="Content Placeholder 4" descr="Wild West Buffalo Bill photo by Thomas Hawk.jpg"/>
          <p:cNvPicPr>
            <a:picLocks noChangeAspect="1"/>
          </p:cNvPicPr>
          <p:nvPr/>
        </p:nvPicPr>
        <p:blipFill>
          <a:blip r:embed="rId3"/>
          <a:srcRect t="-56789" b="-56789"/>
          <a:stretch>
            <a:fillRect/>
          </a:stretch>
        </p:blipFill>
        <p:spPr>
          <a:xfrm>
            <a:off x="590391" y="2879409"/>
            <a:ext cx="8305800" cy="4567871"/>
          </a:xfrm>
          <a:prstGeom prst="rect">
            <a:avLst/>
          </a:prstGeom>
        </p:spPr>
      </p:pic>
      <p:pic>
        <p:nvPicPr>
          <p:cNvPr id="7" name="Content Placeholder 8" descr="Screen Shot 2012-06-18 at 5.54.11 AM.png"/>
          <p:cNvPicPr>
            <a:picLocks noChangeAspect="1"/>
          </p:cNvPicPr>
          <p:nvPr/>
        </p:nvPicPr>
        <p:blipFill>
          <a:blip r:embed="rId4"/>
          <a:srcRect l="-10185" r="-10185"/>
          <a:stretch>
            <a:fillRect/>
          </a:stretch>
        </p:blipFill>
        <p:spPr>
          <a:xfrm>
            <a:off x="142389" y="1268413"/>
            <a:ext cx="4412942" cy="2426948"/>
          </a:xfrm>
          <a:prstGeom prst="rect">
            <a:avLst/>
          </a:prstGeom>
        </p:spPr>
      </p:pic>
      <p:sp>
        <p:nvSpPr>
          <p:cNvPr id="8" name="TextBox 7"/>
          <p:cNvSpPr txBox="1"/>
          <p:nvPr/>
        </p:nvSpPr>
        <p:spPr>
          <a:xfrm>
            <a:off x="4572000" y="6248400"/>
            <a:ext cx="4648200" cy="523220"/>
          </a:xfrm>
          <a:prstGeom prst="rect">
            <a:avLst/>
          </a:prstGeom>
          <a:noFill/>
        </p:spPr>
        <p:txBody>
          <a:bodyPr wrap="square" rtlCol="0">
            <a:spAutoFit/>
          </a:bodyPr>
          <a:lstStyle/>
          <a:p>
            <a:r>
              <a:rPr lang="en-US" sz="1000" dirty="0" smtClean="0"/>
              <a:t>Thomas Hawk and Thom Ross on </a:t>
            </a:r>
            <a:r>
              <a:rPr lang="en-US" sz="1000" dirty="0" err="1" smtClean="0"/>
              <a:t>Flickr</a:t>
            </a:r>
            <a:r>
              <a:rPr lang="en-US" sz="1000" dirty="0" smtClean="0"/>
              <a:t> via Creative Commons license</a:t>
            </a:r>
          </a:p>
          <a:p>
            <a:endParaRPr lang="en-US" dirty="0"/>
          </a:p>
        </p:txBody>
      </p:sp>
      <p:sp>
        <p:nvSpPr>
          <p:cNvPr id="9" name="TextBox 8"/>
          <p:cNvSpPr txBox="1"/>
          <p:nvPr/>
        </p:nvSpPr>
        <p:spPr>
          <a:xfrm>
            <a:off x="4241800" y="3018253"/>
            <a:ext cx="1676400" cy="677108"/>
          </a:xfrm>
          <a:prstGeom prst="rect">
            <a:avLst/>
          </a:prstGeom>
          <a:noFill/>
        </p:spPr>
        <p:txBody>
          <a:bodyPr wrap="square" rtlCol="0">
            <a:spAutoFit/>
          </a:bodyPr>
          <a:lstStyle/>
          <a:p>
            <a:r>
              <a:rPr lang="en-US" sz="1000" dirty="0" err="1" smtClean="0"/>
              <a:t>TarynMarie</a:t>
            </a:r>
            <a:r>
              <a:rPr lang="en-US" sz="1000" dirty="0" smtClean="0"/>
              <a:t> on </a:t>
            </a:r>
            <a:r>
              <a:rPr lang="en-US" sz="1000" dirty="0" err="1" smtClean="0"/>
              <a:t>Flickr</a:t>
            </a:r>
            <a:r>
              <a:rPr lang="en-US" sz="1000" dirty="0" smtClean="0"/>
              <a:t> via Creative Commons license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75780" name="TextBox 3"/>
          <p:cNvSpPr txBox="1">
            <a:spLocks noChangeArrowheads="1"/>
          </p:cNvSpPr>
          <p:nvPr/>
        </p:nvSpPr>
        <p:spPr bwMode="auto">
          <a:xfrm>
            <a:off x="474663" y="852488"/>
            <a:ext cx="19081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r>
              <a:rPr lang="en-US" sz="2000" b="1" dirty="0" smtClean="0">
                <a:solidFill>
                  <a:srgbClr val="000000"/>
                </a:solidFill>
              </a:rPr>
              <a:t>Our scan of the landscape</a:t>
            </a:r>
          </a:p>
          <a:p>
            <a:pPr>
              <a:lnSpc>
                <a:spcPts val="2700"/>
              </a:lnSpc>
            </a:pPr>
            <a:r>
              <a:rPr lang="en-US" sz="2000" i="1" dirty="0" smtClean="0">
                <a:solidFill>
                  <a:srgbClr val="000000"/>
                </a:solidFill>
              </a:rPr>
              <a:t>A two-pronged approach</a:t>
            </a:r>
            <a:endParaRPr lang="en-US" sz="2000" i="1" dirty="0">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75782"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BB7D86B-6D3A-4D24-B34F-18A027A77E1E}" type="slidenum">
              <a:rPr lang="en-US" sz="1200">
                <a:solidFill>
                  <a:srgbClr val="898989"/>
                </a:solidFill>
                <a:latin typeface="Calibri" pitchFamily="34" charset="0"/>
              </a:rPr>
              <a:pPr algn="r" eaLnBrk="1" hangingPunct="1"/>
              <a:t>17</a:t>
            </a:fld>
            <a:endParaRPr lang="en-US" sz="1200">
              <a:solidFill>
                <a:srgbClr val="898989"/>
              </a:solidFill>
              <a:latin typeface="Calibri" pitchFamily="34" charset="0"/>
            </a:endParaRPr>
          </a:p>
        </p:txBody>
      </p:sp>
      <p:sp>
        <p:nvSpPr>
          <p:cNvPr id="7" name="Rectangle 6"/>
          <p:cNvSpPr/>
          <p:nvPr/>
        </p:nvSpPr>
        <p:spPr>
          <a:xfrm>
            <a:off x="2733040" y="1776889"/>
            <a:ext cx="2915920" cy="3303111"/>
          </a:xfrm>
          <a:prstGeom prst="rect">
            <a:avLst/>
          </a:prstGeom>
          <a:solidFill>
            <a:srgbClr val="F2B2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923280" y="1776889"/>
            <a:ext cx="2915920" cy="3303111"/>
          </a:xfrm>
          <a:prstGeom prst="rect">
            <a:avLst/>
          </a:prstGeom>
          <a:solidFill>
            <a:srgbClr val="F2B2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476500" y="1828799"/>
            <a:ext cx="3429000" cy="2585323"/>
          </a:xfrm>
          <a:prstGeom prst="rect">
            <a:avLst/>
          </a:prstGeom>
          <a:noFill/>
        </p:spPr>
        <p:txBody>
          <a:bodyPr wrap="square" rtlCol="0">
            <a:spAutoFit/>
          </a:bodyPr>
          <a:lstStyle/>
          <a:p>
            <a:pPr algn="ctr"/>
            <a:r>
              <a:rPr lang="en-US" sz="3200" b="1" dirty="0" smtClean="0"/>
              <a:t>Products</a:t>
            </a:r>
          </a:p>
          <a:p>
            <a:pPr algn="ctr"/>
            <a:endParaRPr lang="en-US" dirty="0"/>
          </a:p>
          <a:p>
            <a:pPr marL="641350" lvl="2" indent="-342900">
              <a:buFont typeface="Wingdings" charset="2"/>
              <a:buChar char="v"/>
            </a:pPr>
            <a:r>
              <a:rPr lang="en-US" sz="2800" dirty="0"/>
              <a:t>Apps</a:t>
            </a:r>
          </a:p>
          <a:p>
            <a:pPr marL="641350" lvl="2" indent="-342900">
              <a:buFont typeface="Wingdings" charset="2"/>
              <a:buChar char="v"/>
            </a:pPr>
            <a:r>
              <a:rPr lang="en-US" sz="2800" dirty="0" smtClean="0"/>
              <a:t>E-books</a:t>
            </a:r>
            <a:endParaRPr lang="en-US" sz="2800" dirty="0"/>
          </a:p>
          <a:p>
            <a:pPr marL="641350" lvl="2" indent="-342900">
              <a:buFont typeface="Wingdings" charset="2"/>
              <a:buChar char="v"/>
            </a:pPr>
            <a:r>
              <a:rPr lang="en-US" sz="2800" dirty="0"/>
              <a:t>Games</a:t>
            </a:r>
          </a:p>
          <a:p>
            <a:pPr marL="641350" lvl="2" indent="-342900">
              <a:buFont typeface="Wingdings" charset="2"/>
              <a:buChar char="v"/>
            </a:pPr>
            <a:r>
              <a:rPr lang="en-US" sz="2800" dirty="0" smtClean="0"/>
              <a:t>Websites</a:t>
            </a:r>
            <a:endParaRPr lang="en-US" sz="2800" dirty="0"/>
          </a:p>
        </p:txBody>
      </p:sp>
      <p:sp>
        <p:nvSpPr>
          <p:cNvPr id="10" name="TextBox 9"/>
          <p:cNvSpPr txBox="1"/>
          <p:nvPr/>
        </p:nvSpPr>
        <p:spPr>
          <a:xfrm>
            <a:off x="5648960" y="1828799"/>
            <a:ext cx="3395980" cy="2862322"/>
          </a:xfrm>
          <a:prstGeom prst="rect">
            <a:avLst/>
          </a:prstGeom>
          <a:noFill/>
        </p:spPr>
        <p:txBody>
          <a:bodyPr wrap="square" rtlCol="0">
            <a:spAutoFit/>
          </a:bodyPr>
          <a:lstStyle/>
          <a:p>
            <a:pPr algn="ctr"/>
            <a:r>
              <a:rPr lang="en-US" sz="3200" b="1" dirty="0" smtClean="0"/>
              <a:t>Programs</a:t>
            </a:r>
            <a:r>
              <a:rPr lang="en-US" b="1" dirty="0" smtClean="0"/>
              <a:t/>
            </a:r>
            <a:br>
              <a:rPr lang="en-US" b="1" dirty="0" smtClean="0"/>
            </a:br>
            <a:endParaRPr lang="en-US" b="1" dirty="0" smtClean="0"/>
          </a:p>
          <a:p>
            <a:pPr marL="641350" lvl="2" indent="-342900">
              <a:buFont typeface="Wingdings" charset="2"/>
              <a:buChar char="v"/>
            </a:pPr>
            <a:r>
              <a:rPr lang="en-US" sz="2800" dirty="0" smtClean="0"/>
              <a:t>Supporting parents</a:t>
            </a:r>
          </a:p>
          <a:p>
            <a:pPr marL="641350" lvl="2" indent="-342900">
              <a:buFont typeface="Wingdings" charset="2"/>
              <a:buChar char="v"/>
            </a:pPr>
            <a:r>
              <a:rPr lang="en-US" sz="2800" dirty="0" smtClean="0"/>
              <a:t>Assisting teachers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875"/>
            <a:ext cx="9144000" cy="6858000"/>
          </a:xfrm>
          <a:prstGeom prst="rect">
            <a:avLst/>
          </a:prstGeom>
          <a:solidFill>
            <a:srgbClr val="F2B21D"/>
          </a:solidFill>
          <a:ln w="88900">
            <a:solidFill>
              <a:srgbClr val="F2B21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solidFill>
                <a:srgbClr val="F4C330"/>
              </a:solidFill>
            </a:endParaRPr>
          </a:p>
        </p:txBody>
      </p:sp>
      <p:sp>
        <p:nvSpPr>
          <p:cNvPr id="77827" name="Rectangle 3"/>
          <p:cNvSpPr txBox="1">
            <a:spLocks noChangeArrowheads="1"/>
          </p:cNvSpPr>
          <p:nvPr/>
        </p:nvSpPr>
        <p:spPr bwMode="auto">
          <a:xfrm>
            <a:off x="297815" y="815975"/>
            <a:ext cx="65405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4325"/>
              </a:lnSpc>
            </a:pPr>
            <a:r>
              <a:rPr lang="en-US" sz="6000" b="1" dirty="0" smtClean="0">
                <a:solidFill>
                  <a:srgbClr val="8064A2"/>
                </a:solidFill>
              </a:rPr>
              <a:t>Product Scan</a:t>
            </a:r>
            <a:endParaRPr lang="en-US" sz="6000" b="1" dirty="0">
              <a:solidFill>
                <a:srgbClr val="8064A2"/>
              </a:solidFill>
            </a:endParaRPr>
          </a:p>
          <a:p>
            <a:pPr algn="ctr">
              <a:lnSpc>
                <a:spcPct val="150000"/>
              </a:lnSpc>
              <a:spcBef>
                <a:spcPct val="20000"/>
              </a:spcBef>
            </a:pPr>
            <a:endParaRPr lang="en-US" sz="2800" dirty="0" smtClean="0">
              <a:solidFill>
                <a:srgbClr val="000000"/>
              </a:solidFill>
            </a:endParaRPr>
          </a:p>
          <a:p>
            <a:pPr>
              <a:lnSpc>
                <a:spcPct val="150000"/>
              </a:lnSpc>
              <a:spcBef>
                <a:spcPct val="20000"/>
              </a:spcBef>
            </a:pPr>
            <a:r>
              <a:rPr lang="en-US" sz="2800" dirty="0" smtClean="0">
                <a:solidFill>
                  <a:srgbClr val="000000"/>
                </a:solidFill>
              </a:rPr>
              <a:t>April 2012</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76803" name="Rectangle 3"/>
          <p:cNvSpPr>
            <a:spLocks noGrp="1" noChangeArrowheads="1"/>
          </p:cNvSpPr>
          <p:nvPr>
            <p:ph idx="4294967295"/>
          </p:nvPr>
        </p:nvSpPr>
        <p:spPr>
          <a:xfrm>
            <a:off x="2661920" y="274637"/>
            <a:ext cx="6289039" cy="5559425"/>
          </a:xfrm>
        </p:spPr>
        <p:txBody>
          <a:bodyPr/>
          <a:lstStyle/>
          <a:p>
            <a:pPr marL="0" indent="0">
              <a:buNone/>
            </a:pPr>
            <a:r>
              <a:rPr lang="en-US" sz="2000" b="1" dirty="0" smtClean="0"/>
              <a:t>Apps</a:t>
            </a:r>
          </a:p>
          <a:p>
            <a:pPr lvl="1">
              <a:buClr>
                <a:schemeClr val="accent4"/>
              </a:buClr>
              <a:buFont typeface="Wingdings" charset="2"/>
              <a:buChar char="v"/>
            </a:pPr>
            <a:r>
              <a:rPr lang="en-US" sz="2000" dirty="0" smtClean="0"/>
              <a:t>Top 20 paid “educational literacy” apps in iTunes</a:t>
            </a:r>
          </a:p>
          <a:p>
            <a:pPr lvl="1">
              <a:buClr>
                <a:schemeClr val="accent4"/>
              </a:buClr>
              <a:buFont typeface="Wingdings" charset="2"/>
              <a:buChar char="v"/>
            </a:pPr>
            <a:r>
              <a:rPr lang="en-US" sz="2000" dirty="0" smtClean="0"/>
              <a:t>Top 20 free “educational literacy” apps in iTunes </a:t>
            </a:r>
          </a:p>
          <a:p>
            <a:pPr lvl="1">
              <a:buClr>
                <a:schemeClr val="accent4"/>
              </a:buClr>
              <a:buFont typeface="Wingdings" charset="2"/>
              <a:buChar char="v"/>
            </a:pPr>
            <a:r>
              <a:rPr lang="en-US" sz="2000" dirty="0" smtClean="0"/>
              <a:t>Top 20 paid “educational literacy” apps in Android </a:t>
            </a:r>
          </a:p>
          <a:p>
            <a:pPr lvl="1">
              <a:buClr>
                <a:schemeClr val="accent4"/>
              </a:buClr>
              <a:buFont typeface="Wingdings" charset="2"/>
              <a:buChar char="v"/>
            </a:pPr>
            <a:r>
              <a:rPr lang="en-US" sz="2000" dirty="0" smtClean="0"/>
              <a:t>Top 20 free “educational literacy“ apps in Android</a:t>
            </a:r>
          </a:p>
          <a:p>
            <a:pPr marL="0" indent="0">
              <a:buClr>
                <a:schemeClr val="accent4"/>
              </a:buClr>
              <a:buNone/>
            </a:pPr>
            <a:r>
              <a:rPr lang="en-US" sz="1800" b="1" dirty="0" smtClean="0"/>
              <a:t>E-Books</a:t>
            </a:r>
          </a:p>
          <a:p>
            <a:pPr lvl="1">
              <a:buClr>
                <a:schemeClr val="accent4"/>
              </a:buClr>
              <a:buFont typeface="Wingdings" charset="2"/>
              <a:buChar char="v"/>
            </a:pPr>
            <a:r>
              <a:rPr lang="en-US" sz="2000" dirty="0" smtClean="0"/>
              <a:t>Top 20 featured e-books for kids on iTunes*</a:t>
            </a:r>
          </a:p>
          <a:p>
            <a:pPr marL="0" indent="0">
              <a:buClr>
                <a:schemeClr val="accent4"/>
              </a:buClr>
              <a:buNone/>
            </a:pPr>
            <a:r>
              <a:rPr lang="en-US" sz="1800" b="1" dirty="0" smtClean="0"/>
              <a:t>Games</a:t>
            </a:r>
          </a:p>
          <a:p>
            <a:pPr lvl="1">
              <a:buClr>
                <a:schemeClr val="accent4"/>
              </a:buClr>
              <a:buFont typeface="Wingdings" charset="2"/>
              <a:buChar char="v"/>
            </a:pPr>
            <a:r>
              <a:rPr lang="en-US" sz="2000" dirty="0" smtClean="0"/>
              <a:t>Reviewed “educational literacy” games on Common Sense Media for kids ages 2-8, released 2007-2012; n=17</a:t>
            </a:r>
          </a:p>
          <a:p>
            <a:pPr marL="0" indent="0">
              <a:buClr>
                <a:schemeClr val="accent4"/>
              </a:buClr>
              <a:buNone/>
            </a:pPr>
            <a:r>
              <a:rPr lang="en-US" sz="1800" b="1" dirty="0" smtClean="0"/>
              <a:t>Websites</a:t>
            </a:r>
          </a:p>
          <a:p>
            <a:pPr lvl="1">
              <a:buClr>
                <a:schemeClr val="accent4"/>
              </a:buClr>
              <a:buFont typeface="Wingdings" charset="2"/>
              <a:buChar char="v"/>
            </a:pPr>
            <a:r>
              <a:rPr lang="en-US" sz="2000" dirty="0" smtClean="0"/>
              <a:t>Top 20 reviewed “educational literacy” websites on Common Sense Media; must include content for kids.</a:t>
            </a:r>
          </a:p>
          <a:p>
            <a:pPr marL="346075" indent="-346075" eaLnBrk="1" hangingPunct="1">
              <a:lnSpc>
                <a:spcPts val="2600"/>
              </a:lnSpc>
              <a:spcBef>
                <a:spcPct val="0"/>
              </a:spcBef>
              <a:spcAft>
                <a:spcPts val="1800"/>
              </a:spcAft>
              <a:buClr>
                <a:srgbClr val="F79646"/>
              </a:buClr>
              <a:buSzPct val="150000"/>
              <a:buFont typeface="Arial" pitchFamily="34" charset="0"/>
              <a:buNone/>
            </a:pPr>
            <a:endParaRPr lang="en-US" sz="2000" dirty="0" smtClean="0">
              <a:solidFill>
                <a:srgbClr val="000000"/>
              </a:solidFill>
              <a:ea typeface="ＭＳ Ｐゴシック" pitchFamily="34" charset="-128"/>
            </a:endParaRPr>
          </a:p>
          <a:p>
            <a:pPr marL="346075" indent="-346075" eaLnBrk="1" hangingPunct="1">
              <a:lnSpc>
                <a:spcPts val="2600"/>
              </a:lnSpc>
              <a:spcBef>
                <a:spcPct val="0"/>
              </a:spcBef>
              <a:spcAft>
                <a:spcPts val="1800"/>
              </a:spcAft>
              <a:buClr>
                <a:srgbClr val="F79646"/>
              </a:buClr>
              <a:buSzPct val="150000"/>
              <a:buFont typeface="Arial" pitchFamily="34" charset="0"/>
              <a:buNone/>
            </a:pPr>
            <a:r>
              <a:rPr lang="en-US" sz="2000" dirty="0" smtClean="0">
                <a:solidFill>
                  <a:srgbClr val="000000"/>
                </a:solidFill>
                <a:ea typeface="ＭＳ Ｐゴシック" pitchFamily="34" charset="-128"/>
              </a:rPr>
              <a:t>  </a:t>
            </a:r>
            <a:endParaRPr lang="en-US" sz="1600" dirty="0" smtClean="0">
              <a:solidFill>
                <a:srgbClr val="000000"/>
              </a:solidFill>
              <a:ea typeface="ＭＳ Ｐゴシック" pitchFamily="34" charset="-128"/>
            </a:endParaRPr>
          </a:p>
        </p:txBody>
      </p:sp>
      <p:sp>
        <p:nvSpPr>
          <p:cNvPr id="76804" name="TextBox 3"/>
          <p:cNvSpPr txBox="1">
            <a:spLocks noChangeArrowheads="1"/>
          </p:cNvSpPr>
          <p:nvPr/>
        </p:nvSpPr>
        <p:spPr bwMode="auto">
          <a:xfrm>
            <a:off x="474662" y="852487"/>
            <a:ext cx="1908175" cy="76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r>
              <a:rPr lang="en-US" sz="2200" b="1" dirty="0" smtClean="0">
                <a:solidFill>
                  <a:srgbClr val="000000"/>
                </a:solidFill>
              </a:rPr>
              <a:t>The data (April 2012)</a:t>
            </a:r>
            <a:endParaRPr lang="en-US" sz="2200" b="1" dirty="0">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76806"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1F73786-B0ED-42BE-BDBE-24E1EE0CFC39}" type="slidenum">
              <a:rPr lang="en-US" sz="1200">
                <a:solidFill>
                  <a:srgbClr val="898989"/>
                </a:solidFill>
                <a:latin typeface="Calibri" pitchFamily="34" charset="0"/>
              </a:rPr>
              <a:pPr algn="r" eaLnBrk="1" hangingPunct="1"/>
              <a:t>19</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ape 230"/>
          <p:cNvSpPr>
            <a:spLocks noChangeArrowheads="1"/>
          </p:cNvSpPr>
          <p:nvPr/>
        </p:nvSpPr>
        <p:spPr bwMode="auto">
          <a:xfrm>
            <a:off x="2895600" y="1371600"/>
            <a:ext cx="5562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nSpc>
                <a:spcPts val="2600"/>
              </a:lnSpc>
              <a:spcBef>
                <a:spcPts val="1200"/>
              </a:spcBef>
              <a:spcAft>
                <a:spcPts val="1200"/>
              </a:spcAft>
              <a:buSzPct val="25000"/>
            </a:pPr>
            <a:r>
              <a:rPr lang="en-US" sz="2000" b="1" dirty="0">
                <a:solidFill>
                  <a:srgbClr val="000000"/>
                </a:solidFill>
                <a:latin typeface="Arial" charset="0"/>
                <a:sym typeface="Arial" charset="0"/>
              </a:rPr>
              <a:t>The Campaign for Grade-Level Reading </a:t>
            </a:r>
            <a:r>
              <a:rPr lang="en-US" sz="2000" dirty="0">
                <a:solidFill>
                  <a:srgbClr val="000000"/>
                </a:solidFill>
                <a:latin typeface="Arial" charset="0"/>
                <a:sym typeface="Arial" charset="0"/>
              </a:rPr>
              <a:t>focuses on the most important predictor of school success and high school graduation—grade-level reading by the end of third grade.</a:t>
            </a:r>
          </a:p>
          <a:p>
            <a:pPr>
              <a:lnSpc>
                <a:spcPts val="2600"/>
              </a:lnSpc>
              <a:spcBef>
                <a:spcPts val="1200"/>
              </a:spcBef>
              <a:spcAft>
                <a:spcPts val="1200"/>
              </a:spcAft>
              <a:buSzPct val="25000"/>
            </a:pPr>
            <a:r>
              <a:rPr lang="en-US" sz="2000" b="1" dirty="0">
                <a:solidFill>
                  <a:srgbClr val="000000"/>
                </a:solidFill>
                <a:latin typeface="Arial" charset="0"/>
                <a:sym typeface="Arial" charset="0"/>
              </a:rPr>
              <a:t>Schools cannot succeed alone. </a:t>
            </a:r>
            <a:r>
              <a:rPr lang="en-US" sz="2000" dirty="0">
                <a:solidFill>
                  <a:srgbClr val="000000"/>
                </a:solidFill>
                <a:latin typeface="Arial" charset="0"/>
                <a:sym typeface="Arial" charset="0"/>
              </a:rPr>
              <a:t>The academic success of children from low-income families will require engaged communities mobilized to remove barriers, expand opportunities, and assist parents to serve as full partners in the success of their children</a:t>
            </a:r>
            <a:r>
              <a:rPr lang="en-US" sz="1800" dirty="0">
                <a:solidFill>
                  <a:srgbClr val="000000"/>
                </a:solidFill>
                <a:latin typeface="Arial" charset="0"/>
                <a:sym typeface="Arial" charset="0"/>
              </a:rPr>
              <a:t>.</a:t>
            </a:r>
          </a:p>
          <a:p>
            <a:endParaRPr lang="en-US" sz="1800" dirty="0">
              <a:solidFill>
                <a:srgbClr val="000000"/>
              </a:solidFill>
              <a:latin typeface="Arial" charset="0"/>
              <a:sym typeface="Arial" charset="0"/>
            </a:endParaRPr>
          </a:p>
        </p:txBody>
      </p:sp>
      <p:sp>
        <p:nvSpPr>
          <p:cNvPr id="4099" name="Shape 231"/>
          <p:cNvSpPr>
            <a:spLocks noChangeArrowheads="1"/>
          </p:cNvSpPr>
          <p:nvPr/>
        </p:nvSpPr>
        <p:spPr bwMode="auto">
          <a:xfrm>
            <a:off x="457200" y="852488"/>
            <a:ext cx="2057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p>
            <a:pPr>
              <a:lnSpc>
                <a:spcPct val="123000"/>
              </a:lnSpc>
              <a:buSzPct val="25000"/>
            </a:pPr>
            <a:r>
              <a:rPr lang="en-US" sz="2200" b="1">
                <a:solidFill>
                  <a:srgbClr val="000000"/>
                </a:solidFill>
                <a:latin typeface="Arial" charset="0"/>
                <a:sym typeface="Arial" charset="0"/>
              </a:rPr>
              <a:t>The Campaign for Grade-Level Reading</a:t>
            </a:r>
          </a:p>
        </p:txBody>
      </p:sp>
      <p:sp>
        <p:nvSpPr>
          <p:cNvPr id="4100" name="Shape 232"/>
          <p:cNvSpPr>
            <a:spLocks noChangeArrowheads="1"/>
          </p:cNvSpPr>
          <p:nvPr/>
        </p:nvSpPr>
        <p:spPr bwMode="auto">
          <a:xfrm>
            <a:off x="412750" y="763588"/>
            <a:ext cx="2109788" cy="2493962"/>
          </a:xfrm>
          <a:prstGeom prst="rect">
            <a:avLst/>
          </a:prstGeom>
          <a:noFill/>
          <a:ln w="88900">
            <a:solidFill>
              <a:srgbClr val="FAC70F"/>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91425" tIns="45700" rIns="91425" bIns="45700" anchor="ctr">
            <a:spAutoFit/>
          </a:bodyPr>
          <a:lstStyle/>
          <a:p>
            <a:endParaRPr lang="en-US"/>
          </a:p>
        </p:txBody>
      </p:sp>
    </p:spTree>
    <p:extLst>
      <p:ext uri="{BB962C8B-B14F-4D97-AF65-F5344CB8AC3E}">
        <p14:creationId xmlns:p14="http://schemas.microsoft.com/office/powerpoint/2010/main" val="33313412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78851" name="Rectangle 3"/>
          <p:cNvSpPr>
            <a:spLocks noGrp="1" noChangeArrowheads="1"/>
          </p:cNvSpPr>
          <p:nvPr>
            <p:ph idx="4294967295"/>
          </p:nvPr>
        </p:nvSpPr>
        <p:spPr>
          <a:xfrm>
            <a:off x="2735263" y="304800"/>
            <a:ext cx="5951537" cy="1066800"/>
          </a:xfrm>
        </p:spPr>
        <p:txBody>
          <a:bodyPr/>
          <a:lstStyle/>
          <a:p>
            <a:pPr marL="0" indent="0">
              <a:buNone/>
            </a:pPr>
            <a:r>
              <a:rPr lang="en-US" sz="2400" dirty="0" smtClean="0"/>
              <a:t>The products had to target one or more of the following areas associated with literacy:</a:t>
            </a:r>
          </a:p>
          <a:p>
            <a:pPr lvl="1">
              <a:buClr>
                <a:schemeClr val="accent4"/>
              </a:buClr>
              <a:buFont typeface="Wingdings" charset="2"/>
              <a:buChar char="v"/>
            </a:pPr>
            <a:r>
              <a:rPr lang="en-US" sz="2400" dirty="0" smtClean="0"/>
              <a:t>Print concepts</a:t>
            </a:r>
          </a:p>
          <a:p>
            <a:pPr lvl="1">
              <a:buClr>
                <a:schemeClr val="accent4"/>
              </a:buClr>
              <a:buFont typeface="Wingdings" charset="2"/>
              <a:buChar char="v"/>
            </a:pPr>
            <a:r>
              <a:rPr lang="en-US" sz="2400" dirty="0" smtClean="0"/>
              <a:t>Letters and letter-sounds</a:t>
            </a:r>
          </a:p>
          <a:p>
            <a:pPr lvl="1">
              <a:buClr>
                <a:schemeClr val="accent4"/>
              </a:buClr>
              <a:buFont typeface="Wingdings" charset="2"/>
              <a:buChar char="v"/>
            </a:pPr>
            <a:r>
              <a:rPr lang="en-US" sz="2400" dirty="0" smtClean="0"/>
              <a:t>Phonics with word recognition</a:t>
            </a:r>
          </a:p>
          <a:p>
            <a:pPr lvl="1">
              <a:buClr>
                <a:schemeClr val="accent4"/>
              </a:buClr>
              <a:buFont typeface="Wingdings" charset="2"/>
              <a:buChar char="v"/>
            </a:pPr>
            <a:r>
              <a:rPr lang="en-US" sz="2400" dirty="0" smtClean="0"/>
              <a:t>Letter Writing</a:t>
            </a:r>
          </a:p>
          <a:p>
            <a:pPr lvl="1">
              <a:buClr>
                <a:schemeClr val="accent4"/>
              </a:buClr>
              <a:buFont typeface="Wingdings" charset="2"/>
              <a:buChar char="v"/>
            </a:pPr>
            <a:r>
              <a:rPr lang="en-US" sz="2400" dirty="0" smtClean="0"/>
              <a:t>Sight Words</a:t>
            </a:r>
          </a:p>
          <a:p>
            <a:pPr lvl="1">
              <a:buClr>
                <a:schemeClr val="accent4"/>
              </a:buClr>
              <a:buFont typeface="Wingdings" charset="2"/>
              <a:buChar char="v"/>
            </a:pPr>
            <a:r>
              <a:rPr lang="en-US" sz="2400" dirty="0" smtClean="0"/>
              <a:t>Spelling</a:t>
            </a:r>
          </a:p>
          <a:p>
            <a:pPr lvl="1">
              <a:buClr>
                <a:schemeClr val="accent4"/>
              </a:buClr>
              <a:buFont typeface="Wingdings" charset="2"/>
              <a:buChar char="v"/>
            </a:pPr>
            <a:r>
              <a:rPr lang="en-US" sz="2400" dirty="0" smtClean="0"/>
              <a:t>Vocabulary</a:t>
            </a:r>
          </a:p>
          <a:p>
            <a:pPr lvl="1">
              <a:buClr>
                <a:schemeClr val="accent4"/>
              </a:buClr>
              <a:buFont typeface="Wingdings" charset="2"/>
              <a:buChar char="v"/>
            </a:pPr>
            <a:r>
              <a:rPr lang="en-US" sz="2400" dirty="0" smtClean="0"/>
              <a:t>Comprehension</a:t>
            </a:r>
          </a:p>
          <a:p>
            <a:pPr lvl="1">
              <a:buClr>
                <a:schemeClr val="accent4"/>
              </a:buClr>
              <a:buFont typeface="Wingdings" charset="2"/>
              <a:buChar char="v"/>
            </a:pPr>
            <a:r>
              <a:rPr lang="en-US" sz="2400" dirty="0" smtClean="0"/>
              <a:t>Understand and tell stories</a:t>
            </a:r>
          </a:p>
          <a:p>
            <a:pPr lvl="1">
              <a:buClr>
                <a:schemeClr val="accent4"/>
              </a:buClr>
              <a:buFont typeface="Wingdings" charset="2"/>
              <a:buChar char="v"/>
            </a:pPr>
            <a:r>
              <a:rPr lang="en-US" sz="2400" dirty="0" smtClean="0"/>
              <a:t>Grammar</a:t>
            </a:r>
          </a:p>
          <a:p>
            <a:pPr marL="346075" indent="-346075" eaLnBrk="1" hangingPunct="1">
              <a:lnSpc>
                <a:spcPts val="2600"/>
              </a:lnSpc>
              <a:spcBef>
                <a:spcPts val="2000"/>
              </a:spcBef>
              <a:buClr>
                <a:srgbClr val="F79646"/>
              </a:buClr>
              <a:buSzPct val="150000"/>
              <a:buFont typeface="Arial" pitchFamily="34" charset="0"/>
              <a:buNone/>
            </a:pPr>
            <a:endParaRPr lang="en-US" sz="1800" dirty="0" smtClean="0">
              <a:solidFill>
                <a:srgbClr val="000000"/>
              </a:solidFill>
              <a:ea typeface="ＭＳ Ｐゴシック" pitchFamily="34" charset="-128"/>
              <a:cs typeface="Arial" pitchFamily="34" charset="0"/>
            </a:endParaRPr>
          </a:p>
        </p:txBody>
      </p:sp>
      <p:sp>
        <p:nvSpPr>
          <p:cNvPr id="78852"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78854" name="TextBox 5"/>
          <p:cNvSpPr txBox="1">
            <a:spLocks noChangeArrowheads="1"/>
          </p:cNvSpPr>
          <p:nvPr/>
        </p:nvSpPr>
        <p:spPr bwMode="auto">
          <a:xfrm>
            <a:off x="457200" y="838200"/>
            <a:ext cx="2057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solidFill>
                  <a:srgbClr val="000000"/>
                </a:solidFill>
                <a:cs typeface="Arial" pitchFamily="34" charset="0"/>
              </a:rPr>
              <a:t>Definition of literacy-focused</a:t>
            </a:r>
            <a:endParaRPr lang="en-US" sz="1200" dirty="0">
              <a:solidFill>
                <a:srgbClr val="000000"/>
              </a:solidFill>
              <a:cs typeface="Arial" pitchFamily="34" charset="0"/>
            </a:endParaRPr>
          </a:p>
        </p:txBody>
      </p:sp>
      <p:sp>
        <p:nvSpPr>
          <p:cNvPr id="78855" name="Slide Number Placeholder 5"/>
          <p:cNvSpPr txBox="1">
            <a:spLocks noGrp="1"/>
          </p:cNvSpPr>
          <p:nvPr/>
        </p:nvSpPr>
        <p:spPr bwMode="auto">
          <a:xfrm>
            <a:off x="6705600" y="63436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FAF71B8D-0487-47D3-9B64-69839B704115}" type="slidenum">
              <a:rPr lang="en-US" sz="1200">
                <a:solidFill>
                  <a:srgbClr val="898989"/>
                </a:solidFill>
                <a:latin typeface="Calibri" pitchFamily="34" charset="0"/>
              </a:rPr>
              <a:pPr algn="r" eaLnBrk="1" hangingPunct="1"/>
              <a:t>20</a:t>
            </a:fld>
            <a:endParaRPr lang="en-US" sz="1200">
              <a:solidFill>
                <a:srgbClr val="898989"/>
              </a:solidFill>
              <a:latin typeface="Calibri" pitchFamily="34" charset="0"/>
            </a:endParaRPr>
          </a:p>
        </p:txBody>
      </p:sp>
      <p:sp>
        <p:nvSpPr>
          <p:cNvPr id="16" name="Oval 4"/>
          <p:cNvSpPr/>
          <p:nvPr/>
        </p:nvSpPr>
        <p:spPr>
          <a:xfrm>
            <a:off x="2141538" y="4314825"/>
            <a:ext cx="1100137" cy="1181100"/>
          </a:xfrm>
          <a:prstGeom prst="rect">
            <a:avLst/>
          </a:prstGeom>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algn="ctr" defTabSz="800100">
              <a:lnSpc>
                <a:spcPct val="90000"/>
              </a:lnSpc>
              <a:spcAft>
                <a:spcPts val="0"/>
              </a:spcAft>
              <a:defRPr/>
            </a:pPr>
            <a:r>
              <a:rPr lang="en-US" sz="1500" dirty="0">
                <a:solidFill>
                  <a:srgbClr val="FFFFFF"/>
                </a:solidFill>
              </a:rPr>
              <a:t>Best Practices</a:t>
            </a:r>
            <a:r>
              <a:rPr lang="en-US" sz="1500" dirty="0">
                <a:solidFill>
                  <a:schemeClr val="bg1"/>
                </a:solidFill>
              </a:rPr>
              <a:t>:</a:t>
            </a:r>
          </a:p>
          <a:p>
            <a:pPr algn="ctr" defTabSz="800100">
              <a:lnSpc>
                <a:spcPct val="90000"/>
              </a:lnSpc>
              <a:spcAft>
                <a:spcPts val="0"/>
              </a:spcAft>
              <a:defRPr/>
            </a:pPr>
            <a:r>
              <a:rPr lang="en-US" sz="1500" dirty="0">
                <a:solidFill>
                  <a:prstClr val="white"/>
                </a:solidFill>
              </a:rPr>
              <a:t>Fiscal Tools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79875"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79877" name="TextBox 5"/>
          <p:cNvSpPr txBox="1">
            <a:spLocks noChangeArrowheads="1"/>
          </p:cNvSpPr>
          <p:nvPr/>
        </p:nvSpPr>
        <p:spPr bwMode="auto">
          <a:xfrm>
            <a:off x="457200" y="838200"/>
            <a:ext cx="2057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Target age groups</a:t>
            </a:r>
            <a:endParaRPr lang="en-US" sz="1200" dirty="0">
              <a:cs typeface="Arial" pitchFamily="34" charset="0"/>
            </a:endParaRPr>
          </a:p>
        </p:txBody>
      </p:sp>
      <p:sp>
        <p:nvSpPr>
          <p:cNvPr id="79878" name="Slide Number Placeholder 5"/>
          <p:cNvSpPr txBox="1">
            <a:spLocks noGrp="1"/>
          </p:cNvSpPr>
          <p:nvPr/>
        </p:nvSpPr>
        <p:spPr bwMode="auto">
          <a:xfrm>
            <a:off x="6705600" y="63436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15AB340-8BCD-4012-9AF0-00DB3295A34B}" type="slidenum">
              <a:rPr lang="en-US" sz="1200">
                <a:solidFill>
                  <a:srgbClr val="898989"/>
                </a:solidFill>
                <a:latin typeface="Calibri" pitchFamily="34" charset="0"/>
              </a:rPr>
              <a:pPr algn="r" eaLnBrk="1" hangingPunct="1"/>
              <a:t>21</a:t>
            </a:fld>
            <a:endParaRPr lang="en-US" sz="1200">
              <a:solidFill>
                <a:srgbClr val="898989"/>
              </a:solidFill>
              <a:latin typeface="Calibri" pitchFamily="34" charset="0"/>
            </a:endParaRPr>
          </a:p>
        </p:txBody>
      </p:sp>
      <p:sp>
        <p:nvSpPr>
          <p:cNvPr id="79880" name="Rectangle 3"/>
          <p:cNvSpPr txBox="1">
            <a:spLocks noChangeArrowheads="1"/>
          </p:cNvSpPr>
          <p:nvPr/>
        </p:nvSpPr>
        <p:spPr bwMode="auto">
          <a:xfrm>
            <a:off x="2735263" y="540841"/>
            <a:ext cx="59515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dirty="0" smtClean="0"/>
              <a:t>We only looked at products targeting 0-8.</a:t>
            </a:r>
          </a:p>
        </p:txBody>
      </p:sp>
      <p:grpSp>
        <p:nvGrpSpPr>
          <p:cNvPr id="9" name="Group 8"/>
          <p:cNvGrpSpPr/>
          <p:nvPr/>
        </p:nvGrpSpPr>
        <p:grpSpPr>
          <a:xfrm>
            <a:off x="2840101" y="2953702"/>
            <a:ext cx="2600181" cy="2499360"/>
            <a:chOff x="-543958" y="1820861"/>
            <a:chExt cx="2600181" cy="2499360"/>
          </a:xfrm>
        </p:grpSpPr>
        <p:sp>
          <p:nvSpPr>
            <p:cNvPr id="10" name="Oval 9"/>
            <p:cNvSpPr/>
            <p:nvPr/>
          </p:nvSpPr>
          <p:spPr>
            <a:xfrm>
              <a:off x="-543958" y="1820861"/>
              <a:ext cx="2600181" cy="249936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4">
                <a:shade val="80000"/>
                <a:hueOff val="0"/>
                <a:satOff val="0"/>
                <a:lumOff val="0"/>
                <a:alphaOff val="0"/>
              </a:schemeClr>
            </a:effectRef>
            <a:fontRef idx="minor">
              <a:schemeClr val="lt1"/>
            </a:fontRef>
          </p:style>
        </p:sp>
        <p:sp>
          <p:nvSpPr>
            <p:cNvPr id="11" name="Oval 4"/>
            <p:cNvSpPr/>
            <p:nvPr/>
          </p:nvSpPr>
          <p:spPr>
            <a:xfrm>
              <a:off x="-2" y="2311709"/>
              <a:ext cx="1512271" cy="1517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r>
                <a:rPr lang="en-US" sz="2400" dirty="0" smtClean="0">
                  <a:solidFill>
                    <a:schemeClr val="tx1"/>
                  </a:solidFill>
                </a:rPr>
                <a:t>Preschool</a:t>
              </a:r>
            </a:p>
            <a:p>
              <a:pPr algn="ctr"/>
              <a:endParaRPr lang="en-US" sz="2400" dirty="0" smtClean="0">
                <a:solidFill>
                  <a:schemeClr val="tx1"/>
                </a:solidFill>
              </a:endParaRPr>
            </a:p>
            <a:p>
              <a:pPr algn="ctr"/>
              <a:r>
                <a:rPr lang="en-US" dirty="0" smtClean="0">
                  <a:solidFill>
                    <a:schemeClr val="tx1"/>
                  </a:solidFill>
                </a:rPr>
                <a:t>Apps, E-books, Websites</a:t>
              </a:r>
            </a:p>
            <a:p>
              <a:pPr lvl="0" algn="ctr" defTabSz="800100">
                <a:lnSpc>
                  <a:spcPct val="90000"/>
                </a:lnSpc>
                <a:spcBef>
                  <a:spcPct val="0"/>
                </a:spcBef>
                <a:spcAft>
                  <a:spcPct val="35000"/>
                </a:spcAft>
              </a:pPr>
              <a:endParaRPr lang="en-US" sz="1800" kern="1200" dirty="0">
                <a:solidFill>
                  <a:schemeClr val="tx1"/>
                </a:solidFill>
              </a:endParaRPr>
            </a:p>
          </p:txBody>
        </p:sp>
      </p:grpSp>
      <p:grpSp>
        <p:nvGrpSpPr>
          <p:cNvPr id="12" name="Group 11"/>
          <p:cNvGrpSpPr/>
          <p:nvPr/>
        </p:nvGrpSpPr>
        <p:grpSpPr>
          <a:xfrm>
            <a:off x="5633324" y="1660842"/>
            <a:ext cx="2987042" cy="2719070"/>
            <a:chOff x="0" y="1447799"/>
            <a:chExt cx="2138675" cy="2146300"/>
          </a:xfrm>
        </p:grpSpPr>
        <p:sp>
          <p:nvSpPr>
            <p:cNvPr id="13" name="Oval 12"/>
            <p:cNvSpPr/>
            <p:nvPr/>
          </p:nvSpPr>
          <p:spPr>
            <a:xfrm>
              <a:off x="0" y="1447799"/>
              <a:ext cx="2138675" cy="214630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4">
                <a:shade val="80000"/>
                <a:hueOff val="0"/>
                <a:satOff val="0"/>
                <a:lumOff val="0"/>
                <a:alphaOff val="0"/>
              </a:schemeClr>
            </a:effectRef>
            <a:fontRef idx="minor">
              <a:schemeClr val="lt1"/>
            </a:fontRef>
          </p:style>
        </p:sp>
        <p:sp>
          <p:nvSpPr>
            <p:cNvPr id="14" name="Oval 4"/>
            <p:cNvSpPr/>
            <p:nvPr/>
          </p:nvSpPr>
          <p:spPr>
            <a:xfrm>
              <a:off x="313202" y="1762117"/>
              <a:ext cx="1512271" cy="1517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r>
                <a:rPr lang="en-US" sz="2400" dirty="0" smtClean="0">
                  <a:solidFill>
                    <a:schemeClr val="tx1"/>
                  </a:solidFill>
                </a:rPr>
                <a:t>Early Elementary</a:t>
              </a:r>
            </a:p>
            <a:p>
              <a:pPr algn="ctr"/>
              <a:endParaRPr lang="en-US" sz="2400" dirty="0" smtClean="0">
                <a:solidFill>
                  <a:schemeClr val="tx1"/>
                </a:solidFill>
              </a:endParaRPr>
            </a:p>
            <a:p>
              <a:pPr algn="ctr"/>
              <a:r>
                <a:rPr lang="en-US" dirty="0" smtClean="0">
                  <a:solidFill>
                    <a:schemeClr val="tx1"/>
                  </a:solidFill>
                </a:rPr>
                <a:t>Apps, Games, Websites</a:t>
              </a:r>
            </a:p>
            <a:p>
              <a:pPr lvl="0" algn="ctr" defTabSz="800100">
                <a:lnSpc>
                  <a:spcPct val="90000"/>
                </a:lnSpc>
                <a:spcBef>
                  <a:spcPct val="0"/>
                </a:spcBef>
                <a:spcAft>
                  <a:spcPct val="35000"/>
                </a:spcAft>
              </a:pPr>
              <a:endParaRPr lang="en-US" sz="1800" kern="1200" dirty="0">
                <a:solidFill>
                  <a:schemeClr val="tx1"/>
                </a:solidFill>
              </a:endParaRPr>
            </a:p>
          </p:txBody>
        </p:sp>
      </p:grpSp>
      <p:grpSp>
        <p:nvGrpSpPr>
          <p:cNvPr id="15" name="Group 14"/>
          <p:cNvGrpSpPr/>
          <p:nvPr/>
        </p:nvGrpSpPr>
        <p:grpSpPr>
          <a:xfrm>
            <a:off x="398306" y="4379912"/>
            <a:ext cx="2138675" cy="2146300"/>
            <a:chOff x="0" y="1447799"/>
            <a:chExt cx="2138675" cy="2146300"/>
          </a:xfrm>
        </p:grpSpPr>
        <p:sp>
          <p:nvSpPr>
            <p:cNvPr id="16" name="Oval 15"/>
            <p:cNvSpPr/>
            <p:nvPr/>
          </p:nvSpPr>
          <p:spPr>
            <a:xfrm>
              <a:off x="0" y="1447799"/>
              <a:ext cx="2138675" cy="214630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4">
                <a:shade val="80000"/>
                <a:hueOff val="0"/>
                <a:satOff val="0"/>
                <a:lumOff val="0"/>
                <a:alphaOff val="0"/>
              </a:schemeClr>
            </a:effectRef>
            <a:fontRef idx="minor">
              <a:schemeClr val="lt1"/>
            </a:fontRef>
          </p:style>
        </p:sp>
        <p:sp>
          <p:nvSpPr>
            <p:cNvPr id="17" name="Oval 4"/>
            <p:cNvSpPr/>
            <p:nvPr/>
          </p:nvSpPr>
          <p:spPr>
            <a:xfrm>
              <a:off x="313202" y="1762117"/>
              <a:ext cx="1512271" cy="1517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0-2</a:t>
              </a:r>
              <a:endParaRPr lang="en-US" sz="1800" kern="1200" dirty="0">
                <a:solidFill>
                  <a:schemeClr val="tx1"/>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B20C"/>
        </a:solidFill>
        <a:effectLst/>
      </p:bgPr>
    </p:bg>
    <p:spTree>
      <p:nvGrpSpPr>
        <p:cNvPr id="1" name=""/>
        <p:cNvGrpSpPr/>
        <p:nvPr/>
      </p:nvGrpSpPr>
      <p:grpSpPr>
        <a:xfrm>
          <a:off x="0" y="0"/>
          <a:ext cx="0" cy="0"/>
          <a:chOff x="0" y="0"/>
          <a:chExt cx="0" cy="0"/>
        </a:xfrm>
      </p:grpSpPr>
      <p:sp>
        <p:nvSpPr>
          <p:cNvPr id="8089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80899"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80902" name="Slide Number Placeholder 5"/>
          <p:cNvSpPr txBox="1">
            <a:spLocks noGrp="1"/>
          </p:cNvSpPr>
          <p:nvPr/>
        </p:nvSpPr>
        <p:spPr bwMode="auto">
          <a:xfrm>
            <a:off x="6705600" y="63436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89126A6-1CED-46E9-B698-FED167BDB3B0}" type="slidenum">
              <a:rPr lang="en-US" sz="1200">
                <a:solidFill>
                  <a:srgbClr val="898989"/>
                </a:solidFill>
                <a:latin typeface="Calibri" pitchFamily="34" charset="0"/>
              </a:rPr>
              <a:pPr algn="r" eaLnBrk="1" hangingPunct="1"/>
              <a:t>22</a:t>
            </a:fld>
            <a:endParaRPr lang="en-US" sz="1200">
              <a:solidFill>
                <a:srgbClr val="898989"/>
              </a:solidFill>
              <a:latin typeface="Calibri" pitchFamily="34" charset="0"/>
            </a:endParaRPr>
          </a:p>
        </p:txBody>
      </p:sp>
      <p:sp>
        <p:nvSpPr>
          <p:cNvPr id="2" name="Rectangle 1"/>
          <p:cNvSpPr/>
          <p:nvPr/>
        </p:nvSpPr>
        <p:spPr>
          <a:xfrm>
            <a:off x="474663" y="390674"/>
            <a:ext cx="8029257" cy="830997"/>
          </a:xfrm>
          <a:prstGeom prst="rect">
            <a:avLst/>
          </a:prstGeom>
        </p:spPr>
        <p:txBody>
          <a:bodyPr wrap="square">
            <a:spAutoFit/>
          </a:bodyPr>
          <a:lstStyle/>
          <a:p>
            <a:r>
              <a:rPr lang="en-US" sz="2400" dirty="0" smtClean="0"/>
              <a:t>Key finding: most of the popular apps target </a:t>
            </a:r>
            <a:r>
              <a:rPr lang="en-US" sz="2400" i="1" dirty="0" smtClean="0"/>
              <a:t>very basic </a:t>
            </a:r>
            <a:r>
              <a:rPr lang="en-US" sz="2400" dirty="0" smtClean="0"/>
              <a:t>literacy skills</a:t>
            </a:r>
            <a:endParaRPr lang="en-US" sz="2400" dirty="0"/>
          </a:p>
        </p:txBody>
      </p:sp>
      <p:graphicFrame>
        <p:nvGraphicFramePr>
          <p:cNvPr id="17" name="Chart 16"/>
          <p:cNvGraphicFramePr>
            <a:graphicFrameLocks/>
          </p:cNvGraphicFramePr>
          <p:nvPr>
            <p:extLst>
              <p:ext uri="{D42A27DB-BD31-4B8C-83A1-F6EECF244321}">
                <p14:modId xmlns:p14="http://schemas.microsoft.com/office/powerpoint/2010/main" val="2436932168"/>
              </p:ext>
            </p:extLst>
          </p:nvPr>
        </p:nvGraphicFramePr>
        <p:xfrm>
          <a:off x="203200" y="1554480"/>
          <a:ext cx="8839200" cy="46774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B20C"/>
        </a:solidFill>
        <a:effectLst/>
      </p:bgPr>
    </p:bg>
    <p:spTree>
      <p:nvGrpSpPr>
        <p:cNvPr id="1" name=""/>
        <p:cNvGrpSpPr/>
        <p:nvPr/>
      </p:nvGrpSpPr>
      <p:grpSpPr>
        <a:xfrm>
          <a:off x="0" y="0"/>
          <a:ext cx="0" cy="0"/>
          <a:chOff x="0" y="0"/>
          <a:chExt cx="0" cy="0"/>
        </a:xfrm>
      </p:grpSpPr>
      <p:sp>
        <p:nvSpPr>
          <p:cNvPr id="8192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81925"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0B665680-74DA-4D87-A34B-9A2FB2336C10}" type="slidenum">
              <a:rPr lang="en-US" sz="1200">
                <a:solidFill>
                  <a:srgbClr val="898989"/>
                </a:solidFill>
                <a:latin typeface="Calibri" pitchFamily="34" charset="0"/>
              </a:rPr>
              <a:pPr algn="r" eaLnBrk="1" hangingPunct="1"/>
              <a:t>23</a:t>
            </a:fld>
            <a:endParaRPr lang="en-US" sz="1200">
              <a:solidFill>
                <a:srgbClr val="898989"/>
              </a:solidFill>
              <a:latin typeface="Calibri" pitchFamily="34" charset="0"/>
            </a:endParaRPr>
          </a:p>
        </p:txBody>
      </p:sp>
      <p:sp>
        <p:nvSpPr>
          <p:cNvPr id="7" name="Title 1"/>
          <p:cNvSpPr txBox="1">
            <a:spLocks/>
          </p:cNvSpPr>
          <p:nvPr/>
        </p:nvSpPr>
        <p:spPr>
          <a:xfrm>
            <a:off x="431800" y="381000"/>
            <a:ext cx="5791200" cy="686118"/>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1" charset="0"/>
              </a:defRPr>
            </a:lvl6pPr>
            <a:lvl7pPr marL="914400" algn="ctr" rtl="0" fontAlgn="base">
              <a:spcBef>
                <a:spcPct val="0"/>
              </a:spcBef>
              <a:spcAft>
                <a:spcPct val="0"/>
              </a:spcAft>
              <a:defRPr sz="4400">
                <a:solidFill>
                  <a:schemeClr val="tx1"/>
                </a:solidFill>
                <a:latin typeface="Calibri" pitchFamily="1" charset="0"/>
              </a:defRPr>
            </a:lvl7pPr>
            <a:lvl8pPr marL="1371600" algn="ctr" rtl="0" fontAlgn="base">
              <a:spcBef>
                <a:spcPct val="0"/>
              </a:spcBef>
              <a:spcAft>
                <a:spcPct val="0"/>
              </a:spcAft>
              <a:defRPr sz="4400">
                <a:solidFill>
                  <a:schemeClr val="tx1"/>
                </a:solidFill>
                <a:latin typeface="Calibri" pitchFamily="1" charset="0"/>
              </a:defRPr>
            </a:lvl8pPr>
            <a:lvl9pPr marL="1828800" algn="ctr" rtl="0" fontAlgn="base">
              <a:spcBef>
                <a:spcPct val="0"/>
              </a:spcBef>
              <a:spcAft>
                <a:spcPct val="0"/>
              </a:spcAft>
              <a:defRPr sz="4400">
                <a:solidFill>
                  <a:schemeClr val="tx1"/>
                </a:solidFill>
                <a:latin typeface="Calibri" pitchFamily="1" charset="0"/>
              </a:defRPr>
            </a:lvl9pPr>
          </a:lstStyle>
          <a:p>
            <a:r>
              <a:rPr lang="en-US" sz="3200" smtClean="0"/>
              <a:t>Only few apps went further.</a:t>
            </a:r>
            <a:endParaRPr lang="en-US" sz="3200" dirty="0"/>
          </a:p>
        </p:txBody>
      </p:sp>
      <p:sp>
        <p:nvSpPr>
          <p:cNvPr id="2" name="Rectangle 1"/>
          <p:cNvSpPr/>
          <p:nvPr/>
        </p:nvSpPr>
        <p:spPr>
          <a:xfrm>
            <a:off x="431800" y="1527294"/>
            <a:ext cx="3621504" cy="369332"/>
          </a:xfrm>
          <a:prstGeom prst="rect">
            <a:avLst/>
          </a:prstGeom>
        </p:spPr>
        <p:txBody>
          <a:bodyPr wrap="none">
            <a:spAutoFit/>
          </a:bodyPr>
          <a:lstStyle/>
          <a:p>
            <a:pPr marL="457200" indent="-457200">
              <a:buClr>
                <a:schemeClr val="accent4"/>
              </a:buClr>
              <a:buFont typeface="Wingdings" charset="2"/>
              <a:buChar char="v"/>
            </a:pPr>
            <a:r>
              <a:rPr lang="en-US" b="1" dirty="0" smtClean="0"/>
              <a:t>Understand and tell stories</a:t>
            </a:r>
            <a:endParaRPr lang="en-US" b="1" dirty="0"/>
          </a:p>
        </p:txBody>
      </p:sp>
      <p:pic>
        <p:nvPicPr>
          <p:cNvPr id="9" name="Picture 8" descr="Screen Shot 2012-05-25 at 10.37.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740" y="1145679"/>
            <a:ext cx="2057400" cy="1989574"/>
          </a:xfrm>
          <a:prstGeom prst="rect">
            <a:avLst/>
          </a:prstGeom>
        </p:spPr>
      </p:pic>
      <p:pic>
        <p:nvPicPr>
          <p:cNvPr id="10" name="Picture 9" descr="Screen Shot 2012-05-25 at 10.37.1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417054"/>
            <a:ext cx="2836854" cy="2133601"/>
          </a:xfrm>
          <a:prstGeom prst="rect">
            <a:avLst/>
          </a:prstGeom>
        </p:spPr>
      </p:pic>
      <p:pic>
        <p:nvPicPr>
          <p:cNvPr id="11" name="Picture 10" descr="Screen Shot 2012-05-25 at 10.37.2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4648" y="3417054"/>
            <a:ext cx="2828952" cy="2133600"/>
          </a:xfrm>
          <a:prstGeom prst="rect">
            <a:avLst/>
          </a:prstGeom>
        </p:spPr>
      </p:pic>
      <p:pic>
        <p:nvPicPr>
          <p:cNvPr id="12" name="Picture 11" descr="Screen Shot 2012-05-25 at 10.37.3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0440" y="3412609"/>
            <a:ext cx="2819400" cy="213804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B20C"/>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8517548-7CF7-4E31-99A2-CC97FB0D72AF}" type="slidenum">
              <a:rPr lang="en-US" smtClean="0"/>
              <a:pPr>
                <a:defRPr/>
              </a:pPr>
              <a:t>24</a:t>
            </a:fld>
            <a:endParaRPr lang="en-US"/>
          </a:p>
        </p:txBody>
      </p:sp>
      <p:sp>
        <p:nvSpPr>
          <p:cNvPr id="3" name="Rectangle 2"/>
          <p:cNvSpPr/>
          <p:nvPr/>
        </p:nvSpPr>
        <p:spPr>
          <a:xfrm>
            <a:off x="416560" y="244455"/>
            <a:ext cx="8371840" cy="954107"/>
          </a:xfrm>
          <a:prstGeom prst="rect">
            <a:avLst/>
          </a:prstGeom>
        </p:spPr>
        <p:txBody>
          <a:bodyPr wrap="square">
            <a:spAutoFit/>
          </a:bodyPr>
          <a:lstStyle/>
          <a:p>
            <a:r>
              <a:rPr lang="en-US" sz="2800" dirty="0" smtClean="0"/>
              <a:t>And very few help with building background knowledge. Here’s one exception.</a:t>
            </a:r>
            <a:endParaRPr lang="en-US" sz="2800" dirty="0"/>
          </a:p>
        </p:txBody>
      </p:sp>
      <p:sp>
        <p:nvSpPr>
          <p:cNvPr id="4" name="TextBox 3"/>
          <p:cNvSpPr txBox="1"/>
          <p:nvPr/>
        </p:nvSpPr>
        <p:spPr>
          <a:xfrm>
            <a:off x="416560" y="1417320"/>
            <a:ext cx="3429000" cy="523220"/>
          </a:xfrm>
          <a:prstGeom prst="rect">
            <a:avLst/>
          </a:prstGeom>
          <a:noFill/>
        </p:spPr>
        <p:txBody>
          <a:bodyPr wrap="square" rtlCol="0">
            <a:spAutoFit/>
          </a:bodyPr>
          <a:lstStyle/>
          <a:p>
            <a:pPr marL="457200" indent="-457200">
              <a:buClr>
                <a:schemeClr val="accent4"/>
              </a:buClr>
              <a:buFont typeface="Wingdings" charset="2"/>
              <a:buChar char="v"/>
            </a:pPr>
            <a:r>
              <a:rPr lang="en-US" sz="2800" b="1" dirty="0" smtClean="0"/>
              <a:t>Comprehension</a:t>
            </a:r>
            <a:endParaRPr lang="en-US" sz="2800" b="1" dirty="0"/>
          </a:p>
        </p:txBody>
      </p:sp>
      <p:pic>
        <p:nvPicPr>
          <p:cNvPr id="5" name="Picture 4" descr="Screen Shot 2012-05-25 at 10.42.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240" y="1395921"/>
            <a:ext cx="2057400" cy="2080647"/>
          </a:xfrm>
          <a:prstGeom prst="rect">
            <a:avLst/>
          </a:prstGeom>
        </p:spPr>
      </p:pic>
      <p:pic>
        <p:nvPicPr>
          <p:cNvPr id="6" name="Picture 5" descr="Screen Shot 2012-05-25 at 10.42.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038600"/>
            <a:ext cx="2840838" cy="2133600"/>
          </a:xfrm>
          <a:prstGeom prst="rect">
            <a:avLst/>
          </a:prstGeom>
        </p:spPr>
      </p:pic>
      <p:pic>
        <p:nvPicPr>
          <p:cNvPr id="7" name="Picture 6" descr="Screen Shot 2012-05-25 at 10.43.0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1568" y="4038600"/>
            <a:ext cx="2819400" cy="2121938"/>
          </a:xfrm>
          <a:prstGeom prst="rect">
            <a:avLst/>
          </a:prstGeom>
        </p:spPr>
      </p:pic>
      <p:pic>
        <p:nvPicPr>
          <p:cNvPr id="8" name="Picture 7" descr="Screen Shot 2012-05-25 at 10.43.07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4015647"/>
            <a:ext cx="2895599" cy="2156554"/>
          </a:xfrm>
          <a:prstGeom prst="rect">
            <a:avLst/>
          </a:prstGeom>
        </p:spPr>
      </p:pic>
    </p:spTree>
    <p:extLst>
      <p:ext uri="{BB962C8B-B14F-4D97-AF65-F5344CB8AC3E}">
        <p14:creationId xmlns:p14="http://schemas.microsoft.com/office/powerpoint/2010/main" val="3794212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83972"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83974" name="Slide Number Placeholder 5"/>
          <p:cNvSpPr txBox="1">
            <a:spLocks noGrp="1"/>
          </p:cNvSpPr>
          <p:nvPr/>
        </p:nvSpPr>
        <p:spPr bwMode="auto">
          <a:xfrm>
            <a:off x="6705600" y="63436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94827D2-D3C7-47B0-9F31-9FA796A42B5A}" type="slidenum">
              <a:rPr lang="en-US" sz="1200">
                <a:solidFill>
                  <a:srgbClr val="898989"/>
                </a:solidFill>
                <a:latin typeface="Calibri" pitchFamily="34" charset="0"/>
              </a:rPr>
              <a:pPr algn="r" eaLnBrk="1" hangingPunct="1"/>
              <a:t>25</a:t>
            </a:fld>
            <a:endParaRPr lang="en-US" sz="1200">
              <a:solidFill>
                <a:srgbClr val="898989"/>
              </a:solidFill>
              <a:latin typeface="Calibri" pitchFamily="34" charset="0"/>
            </a:endParaRPr>
          </a:p>
        </p:txBody>
      </p:sp>
      <p:sp>
        <p:nvSpPr>
          <p:cNvPr id="83975" name="TextBox 5"/>
          <p:cNvSpPr txBox="1">
            <a:spLocks noChangeArrowheads="1"/>
          </p:cNvSpPr>
          <p:nvPr/>
        </p:nvSpPr>
        <p:spPr bwMode="auto">
          <a:xfrm>
            <a:off x="457200" y="838200"/>
            <a:ext cx="205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z="2200" b="1" dirty="0">
              <a:cs typeface="Arial" pitchFamily="34" charset="0"/>
            </a:endParaRPr>
          </a:p>
          <a:p>
            <a:pPr eaLnBrk="1" hangingPunct="1"/>
            <a:endParaRPr lang="en-US" sz="2200" b="1" dirty="0">
              <a:solidFill>
                <a:srgbClr val="666699"/>
              </a:solidFill>
              <a:cs typeface="Arial" pitchFamily="34" charset="0"/>
            </a:endParaRPr>
          </a:p>
          <a:p>
            <a:pPr eaLnBrk="1" hangingPunct="1"/>
            <a:endParaRPr lang="en-US" sz="1200" dirty="0">
              <a:cs typeface="Arial" pitchFamily="34" charset="0"/>
            </a:endParaRPr>
          </a:p>
        </p:txBody>
      </p:sp>
      <p:sp>
        <p:nvSpPr>
          <p:cNvPr id="8" name="Title 1"/>
          <p:cNvSpPr txBox="1">
            <a:spLocks/>
          </p:cNvSpPr>
          <p:nvPr/>
        </p:nvSpPr>
        <p:spPr>
          <a:xfrm>
            <a:off x="457200" y="149119"/>
            <a:ext cx="8229600" cy="1151467"/>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1" charset="0"/>
              </a:defRPr>
            </a:lvl6pPr>
            <a:lvl7pPr marL="914400" algn="ctr" rtl="0" fontAlgn="base">
              <a:spcBef>
                <a:spcPct val="0"/>
              </a:spcBef>
              <a:spcAft>
                <a:spcPct val="0"/>
              </a:spcAft>
              <a:defRPr sz="4400">
                <a:solidFill>
                  <a:schemeClr val="tx1"/>
                </a:solidFill>
                <a:latin typeface="Calibri" pitchFamily="1" charset="0"/>
              </a:defRPr>
            </a:lvl7pPr>
            <a:lvl8pPr marL="1371600" algn="ctr" rtl="0" fontAlgn="base">
              <a:spcBef>
                <a:spcPct val="0"/>
              </a:spcBef>
              <a:spcAft>
                <a:spcPct val="0"/>
              </a:spcAft>
              <a:defRPr sz="4400">
                <a:solidFill>
                  <a:schemeClr val="tx1"/>
                </a:solidFill>
                <a:latin typeface="Calibri" pitchFamily="1" charset="0"/>
              </a:defRPr>
            </a:lvl8pPr>
            <a:lvl9pPr marL="1828800" algn="ctr" rtl="0" fontAlgn="base">
              <a:spcBef>
                <a:spcPct val="0"/>
              </a:spcBef>
              <a:spcAft>
                <a:spcPct val="0"/>
              </a:spcAft>
              <a:defRPr sz="4400">
                <a:solidFill>
                  <a:schemeClr val="tx1"/>
                </a:solidFill>
                <a:latin typeface="Calibri" pitchFamily="1" charset="0"/>
              </a:defRPr>
            </a:lvl9pPr>
          </a:lstStyle>
          <a:p>
            <a:r>
              <a:rPr lang="en-US" sz="3200" dirty="0" smtClean="0"/>
              <a:t>Websites target larger range of literacy skills</a:t>
            </a:r>
            <a:endParaRPr lang="en-US" sz="3200" dirty="0"/>
          </a:p>
        </p:txBody>
      </p:sp>
      <p:graphicFrame>
        <p:nvGraphicFramePr>
          <p:cNvPr id="9" name="Content Placeholder 3"/>
          <p:cNvGraphicFramePr>
            <a:graphicFrameLocks/>
          </p:cNvGraphicFramePr>
          <p:nvPr>
            <p:extLst>
              <p:ext uri="{D42A27DB-BD31-4B8C-83A1-F6EECF244321}">
                <p14:modId xmlns:p14="http://schemas.microsoft.com/office/powerpoint/2010/main" val="3864136376"/>
              </p:ext>
            </p:extLst>
          </p:nvPr>
        </p:nvGraphicFramePr>
        <p:xfrm>
          <a:off x="137160" y="877888"/>
          <a:ext cx="8869680" cy="547846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91440" y="6250424"/>
            <a:ext cx="9144000" cy="1077218"/>
          </a:xfrm>
          <a:prstGeom prst="rect">
            <a:avLst/>
          </a:prstGeom>
          <a:noFill/>
        </p:spPr>
        <p:txBody>
          <a:bodyPr wrap="square" rtlCol="0">
            <a:spAutoFit/>
          </a:bodyPr>
          <a:lstStyle/>
          <a:p>
            <a:r>
              <a:rPr lang="en-US" sz="1400" dirty="0" smtClean="0"/>
              <a:t>** 2 websites were excluded because we did not have a subscription.</a:t>
            </a:r>
            <a:endParaRPr lang="en-US" sz="1400" dirty="0"/>
          </a:p>
          <a:p>
            <a:r>
              <a:rPr lang="en-US" sz="1400" dirty="0" smtClean="0"/>
              <a:t>45% of web sites we scanned target more than just literacy</a:t>
            </a:r>
          </a:p>
          <a:p>
            <a:pPr marL="285750" indent="-285750">
              <a:buFont typeface="Arial"/>
              <a:buChar char="•"/>
            </a:pPr>
            <a:endParaRPr lang="en-US" dirty="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89091" name="Rectangle 3"/>
          <p:cNvSpPr>
            <a:spLocks noGrp="1" noChangeArrowheads="1"/>
          </p:cNvSpPr>
          <p:nvPr>
            <p:ph idx="4294967295"/>
          </p:nvPr>
        </p:nvSpPr>
        <p:spPr>
          <a:xfrm>
            <a:off x="2831465" y="294005"/>
            <a:ext cx="5661025" cy="5637213"/>
          </a:xfrm>
        </p:spPr>
        <p:txBody>
          <a:bodyPr/>
          <a:lstStyle/>
          <a:p>
            <a:pPr marL="346075" indent="-346075" eaLnBrk="1" hangingPunct="1">
              <a:lnSpc>
                <a:spcPts val="2600"/>
              </a:lnSpc>
              <a:spcBef>
                <a:spcPts val="2000"/>
              </a:spcBef>
              <a:buClr>
                <a:srgbClr val="F79646"/>
              </a:buClr>
              <a:buSzPct val="150000"/>
              <a:buFont typeface="Arial" pitchFamily="34" charset="0"/>
              <a:buNone/>
            </a:pPr>
            <a:r>
              <a:rPr lang="en-US" sz="1800" i="1" dirty="0" smtClean="0">
                <a:solidFill>
                  <a:srgbClr val="000000"/>
                </a:solidFill>
                <a:ea typeface="ＭＳ Ｐゴシック" pitchFamily="34" charset="-128"/>
              </a:rPr>
              <a:t>	</a:t>
            </a:r>
          </a:p>
          <a:p>
            <a:pPr marL="635000" indent="-398463">
              <a:buClr>
                <a:schemeClr val="accent4"/>
              </a:buClr>
              <a:buFont typeface="Wingdings" charset="2"/>
              <a:buChar char="v"/>
            </a:pPr>
            <a:r>
              <a:rPr lang="en-US" sz="2400" dirty="0" smtClean="0"/>
              <a:t>Extraneous “hot spots” can impede the traditional reading process for parents and children and may affect children’s comprehension. </a:t>
            </a:r>
            <a:r>
              <a:rPr lang="en-US" sz="2400" b="0" i="1" dirty="0" smtClean="0"/>
              <a:t>(JGCC, 2012). </a:t>
            </a:r>
          </a:p>
          <a:p>
            <a:pPr marL="635000" indent="-398463">
              <a:buClr>
                <a:schemeClr val="accent4"/>
              </a:buClr>
              <a:buFont typeface="Wingdings" charset="2"/>
              <a:buChar char="v"/>
            </a:pPr>
            <a:r>
              <a:rPr lang="en-US" sz="2400" dirty="0" smtClean="0"/>
              <a:t>Parents are reading e-books with their young children, based on survey of 1200 middle class parents with child age 2 to 6</a:t>
            </a:r>
            <a:r>
              <a:rPr lang="en-US" sz="2400" i="1" dirty="0" smtClean="0"/>
              <a:t> </a:t>
            </a:r>
            <a:r>
              <a:rPr lang="en-US" sz="2400" b="0" i="1" dirty="0" smtClean="0"/>
              <a:t>(JGCC, 2012).</a:t>
            </a:r>
          </a:p>
          <a:p>
            <a:pPr marL="346075" indent="-346075" eaLnBrk="1" hangingPunct="1">
              <a:lnSpc>
                <a:spcPts val="2600"/>
              </a:lnSpc>
              <a:spcBef>
                <a:spcPts val="2000"/>
              </a:spcBef>
              <a:buClr>
                <a:srgbClr val="F79646"/>
              </a:buClr>
              <a:buSzPct val="150000"/>
              <a:buFontTx/>
              <a:buNone/>
            </a:pPr>
            <a:endParaRPr lang="en-US" sz="2400" b="1" dirty="0" smtClean="0">
              <a:solidFill>
                <a:srgbClr val="000000"/>
              </a:solidFill>
              <a:ea typeface="ＭＳ Ｐゴシック" pitchFamily="34" charset="-128"/>
            </a:endParaRPr>
          </a:p>
          <a:p>
            <a:pPr marL="346075" indent="-346075" eaLnBrk="1" hangingPunct="1">
              <a:lnSpc>
                <a:spcPts val="2600"/>
              </a:lnSpc>
              <a:spcBef>
                <a:spcPts val="2000"/>
              </a:spcBef>
              <a:buClr>
                <a:srgbClr val="F79646"/>
              </a:buClr>
              <a:buSzPct val="150000"/>
              <a:buFont typeface="Arial" pitchFamily="34" charset="0"/>
              <a:buNone/>
            </a:pPr>
            <a:endParaRPr lang="en-US" sz="1800" dirty="0" smtClean="0">
              <a:solidFill>
                <a:srgbClr val="000000"/>
              </a:solidFill>
              <a:ea typeface="ＭＳ Ｐゴシック" pitchFamily="34" charset="-128"/>
            </a:endParaRPr>
          </a:p>
        </p:txBody>
      </p:sp>
      <p:sp>
        <p:nvSpPr>
          <p:cNvPr id="89092"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89094" name="TextBox 5"/>
          <p:cNvSpPr txBox="1">
            <a:spLocks noChangeArrowheads="1"/>
          </p:cNvSpPr>
          <p:nvPr/>
        </p:nvSpPr>
        <p:spPr bwMode="auto">
          <a:xfrm>
            <a:off x="457200" y="838200"/>
            <a:ext cx="2057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E-books</a:t>
            </a:r>
            <a:endParaRPr lang="en-US" sz="2200" b="1" dirty="0">
              <a:solidFill>
                <a:srgbClr val="666699"/>
              </a:solidFill>
              <a:cs typeface="Arial" pitchFamily="34" charset="0"/>
            </a:endParaRPr>
          </a:p>
          <a:p>
            <a:pPr eaLnBrk="1" hangingPunct="1"/>
            <a:endParaRPr lang="en-US" sz="1200" dirty="0">
              <a:latin typeface="Calibri" pitchFamily="34" charset="0"/>
            </a:endParaRPr>
          </a:p>
        </p:txBody>
      </p:sp>
      <p:sp>
        <p:nvSpPr>
          <p:cNvPr id="89095"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4A57ACC4-349C-42D1-9FBE-F446B54A8156}" type="slidenum">
              <a:rPr lang="en-US" sz="1200">
                <a:solidFill>
                  <a:srgbClr val="898989"/>
                </a:solidFill>
                <a:latin typeface="Calibri" pitchFamily="34" charset="0"/>
              </a:rPr>
              <a:pPr algn="r" eaLnBrk="1" hangingPunct="1"/>
              <a:t>26</a:t>
            </a:fld>
            <a:endParaRPr lang="en-US" sz="1200">
              <a:solidFill>
                <a:srgbClr val="898989"/>
              </a:solidFill>
              <a:latin typeface="Calibri" pitchFamily="34" charset="0"/>
            </a:endParaRPr>
          </a:p>
        </p:txBody>
      </p:sp>
      <p:pic>
        <p:nvPicPr>
          <p:cNvPr id="8" name="Picture 7" descr="mai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 y="4176712"/>
            <a:ext cx="3149600" cy="2362200"/>
          </a:xfrm>
          <a:prstGeom prst="rect">
            <a:avLst/>
          </a:prstGeom>
        </p:spPr>
      </p:pic>
      <p:sp>
        <p:nvSpPr>
          <p:cNvPr id="9" name="TextBox 8"/>
          <p:cNvSpPr txBox="1"/>
          <p:nvPr/>
        </p:nvSpPr>
        <p:spPr>
          <a:xfrm>
            <a:off x="629920" y="6598364"/>
            <a:ext cx="2357660" cy="246221"/>
          </a:xfrm>
          <a:prstGeom prst="rect">
            <a:avLst/>
          </a:prstGeom>
          <a:noFill/>
        </p:spPr>
        <p:txBody>
          <a:bodyPr wrap="square" rtlCol="0">
            <a:spAutoFit/>
          </a:bodyPr>
          <a:lstStyle/>
          <a:p>
            <a:r>
              <a:rPr lang="en-US" sz="1000" dirty="0" smtClean="0"/>
              <a:t>Photo by JGCC Research Team</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158722" name="Rectangle 3"/>
          <p:cNvSpPr>
            <a:spLocks noGrp="1" noChangeArrowheads="1"/>
          </p:cNvSpPr>
          <p:nvPr>
            <p:ph idx="4294967295"/>
          </p:nvPr>
        </p:nvSpPr>
        <p:spPr>
          <a:xfrm>
            <a:off x="2851150" y="453708"/>
            <a:ext cx="5988050" cy="4852987"/>
          </a:xfrm>
        </p:spPr>
        <p:txBody>
          <a:bodyPr/>
          <a:lstStyle/>
          <a:p>
            <a:pPr marL="400050" lvl="1" indent="0">
              <a:lnSpc>
                <a:spcPts val="2600"/>
              </a:lnSpc>
              <a:spcBef>
                <a:spcPts val="600"/>
              </a:spcBef>
              <a:buClr>
                <a:srgbClr val="F79646"/>
              </a:buClr>
              <a:buSzPct val="150000"/>
              <a:buNone/>
              <a:defRPr/>
            </a:pPr>
            <a:r>
              <a:rPr lang="en-US" sz="2000" b="1" dirty="0"/>
              <a:t>… but they are not necessarily features to enhance literacy learning.</a:t>
            </a:r>
          </a:p>
          <a:p>
            <a:pPr marL="800100" lvl="1" indent="-342900">
              <a:buClr>
                <a:schemeClr val="accent4"/>
              </a:buClr>
              <a:buFont typeface="Wingdings" charset="2"/>
              <a:buChar char="v"/>
            </a:pPr>
            <a:r>
              <a:rPr lang="en-US" sz="2000" dirty="0" smtClean="0"/>
              <a:t>Almost all include narration, but only half highlight the text.</a:t>
            </a:r>
          </a:p>
          <a:p>
            <a:pPr marL="800100" lvl="1" indent="-342900">
              <a:buClr>
                <a:schemeClr val="accent4"/>
              </a:buClr>
              <a:buFont typeface="Wingdings" charset="2"/>
              <a:buChar char="v"/>
            </a:pPr>
            <a:r>
              <a:rPr lang="en-US" sz="2000" dirty="0" smtClean="0"/>
              <a:t>Most include interactive features that are not literacy oriented.</a:t>
            </a:r>
          </a:p>
          <a:p>
            <a:pPr marL="400050" lvl="1" indent="0">
              <a:lnSpc>
                <a:spcPts val="2600"/>
              </a:lnSpc>
              <a:spcBef>
                <a:spcPts val="600"/>
              </a:spcBef>
              <a:buClr>
                <a:srgbClr val="F79646"/>
              </a:buClr>
              <a:buSzPct val="150000"/>
              <a:buFont typeface="Arial" charset="0"/>
              <a:buNone/>
              <a:defRPr/>
            </a:pPr>
            <a:endParaRPr lang="en-US" sz="2200" dirty="0">
              <a:solidFill>
                <a:srgbClr val="000000"/>
              </a:solidFill>
              <a:ea typeface="ＭＳ Ｐゴシック" pitchFamily="34" charset="-128"/>
            </a:endParaRPr>
          </a:p>
          <a:p>
            <a:pPr marL="0" indent="0" eaLnBrk="1" hangingPunct="1">
              <a:lnSpc>
                <a:spcPts val="2600"/>
              </a:lnSpc>
              <a:spcBef>
                <a:spcPts val="2000"/>
              </a:spcBef>
              <a:buClr>
                <a:srgbClr val="F79646"/>
              </a:buClr>
              <a:buSzPct val="150000"/>
              <a:buFont typeface="Arial" charset="0"/>
              <a:buNone/>
              <a:defRPr/>
            </a:pPr>
            <a:endParaRPr lang="en-US" sz="2200" dirty="0">
              <a:solidFill>
                <a:srgbClr val="000000"/>
              </a:solidFill>
              <a:ea typeface="ＭＳ Ｐゴシック" charset="0"/>
              <a:cs typeface="ＭＳ Ｐゴシック" charset="0"/>
            </a:endParaRPr>
          </a:p>
        </p:txBody>
      </p:sp>
      <p:sp>
        <p:nvSpPr>
          <p:cNvPr id="90116"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0118" name="TextBox 5"/>
          <p:cNvSpPr txBox="1">
            <a:spLocks noChangeArrowheads="1"/>
          </p:cNvSpPr>
          <p:nvPr/>
        </p:nvSpPr>
        <p:spPr bwMode="auto">
          <a:xfrm>
            <a:off x="457200" y="838200"/>
            <a:ext cx="2057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E-books in the app store offer many features….</a:t>
            </a:r>
            <a:endParaRPr lang="en-US" sz="2200" b="1" dirty="0">
              <a:solidFill>
                <a:srgbClr val="666699"/>
              </a:solidFill>
              <a:cs typeface="Arial" pitchFamily="34" charset="0"/>
            </a:endParaRPr>
          </a:p>
          <a:p>
            <a:pPr eaLnBrk="1" hangingPunct="1"/>
            <a:endParaRPr lang="en-US" sz="1200" dirty="0">
              <a:latin typeface="Calibri" pitchFamily="34" charset="0"/>
            </a:endParaRPr>
          </a:p>
        </p:txBody>
      </p:sp>
      <p:sp>
        <p:nvSpPr>
          <p:cNvPr id="90119"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0E03432D-3FB3-4014-9C14-4691A78782C3}" type="slidenum">
              <a:rPr lang="en-US" sz="1200">
                <a:solidFill>
                  <a:srgbClr val="898989"/>
                </a:solidFill>
                <a:latin typeface="Calibri" pitchFamily="34" charset="0"/>
              </a:rPr>
              <a:pPr algn="r" eaLnBrk="1" hangingPunct="1"/>
              <a:t>27</a:t>
            </a:fld>
            <a:endParaRPr lang="en-US" sz="1200">
              <a:solidFill>
                <a:srgbClr val="898989"/>
              </a:solidFill>
              <a:latin typeface="Calibri" pitchFamily="34" charset="0"/>
            </a:endParaRPr>
          </a:p>
        </p:txBody>
      </p:sp>
      <p:pic>
        <p:nvPicPr>
          <p:cNvPr id="8" name="Picture 7"/>
          <p:cNvPicPr>
            <a:picLocks noChangeAspect="1"/>
          </p:cNvPicPr>
          <p:nvPr/>
        </p:nvPicPr>
        <p:blipFill>
          <a:blip r:embed="rId3"/>
          <a:stretch>
            <a:fillRect/>
          </a:stretch>
        </p:blipFill>
        <p:spPr>
          <a:xfrm>
            <a:off x="4856480" y="2712719"/>
            <a:ext cx="2654909" cy="3826193"/>
          </a:xfrm>
          <a:prstGeom prst="rect">
            <a:avLst/>
          </a:prstGeom>
        </p:spPr>
      </p:pic>
      <p:pic>
        <p:nvPicPr>
          <p:cNvPr id="9" name="Picture 8" descr="IMG_5275.jpg"/>
          <p:cNvPicPr>
            <a:picLocks noChangeAspect="1"/>
          </p:cNvPicPr>
          <p:nvPr/>
        </p:nvPicPr>
        <p:blipFill>
          <a:blip r:embed="rId4"/>
          <a:stretch>
            <a:fillRect/>
          </a:stretch>
        </p:blipFill>
        <p:spPr>
          <a:xfrm>
            <a:off x="1167483" y="3826385"/>
            <a:ext cx="2430710" cy="1823033"/>
          </a:xfrm>
          <a:prstGeom prst="rect">
            <a:avLst/>
          </a:prstGeom>
          <a:ln>
            <a:solidFill>
              <a:srgbClr val="F7901E"/>
            </a:solidFill>
          </a:ln>
        </p:spPr>
      </p:pic>
      <p:sp>
        <p:nvSpPr>
          <p:cNvPr id="10" name="TextBox 9"/>
          <p:cNvSpPr txBox="1"/>
          <p:nvPr/>
        </p:nvSpPr>
        <p:spPr>
          <a:xfrm>
            <a:off x="1167483" y="5728012"/>
            <a:ext cx="2576585" cy="246221"/>
          </a:xfrm>
          <a:prstGeom prst="rect">
            <a:avLst/>
          </a:prstGeom>
          <a:noFill/>
        </p:spPr>
        <p:txBody>
          <a:bodyPr wrap="square" rtlCol="0">
            <a:spAutoFit/>
          </a:bodyPr>
          <a:lstStyle/>
          <a:p>
            <a:r>
              <a:rPr lang="en-US" sz="1000" dirty="0" smtClean="0"/>
              <a:t>Photo by JGCC Research Team</a:t>
            </a:r>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B20C"/>
        </a:solidFill>
        <a:effectLst/>
      </p:bgPr>
    </p:bg>
    <p:spTree>
      <p:nvGrpSpPr>
        <p:cNvPr id="1" name=""/>
        <p:cNvGrpSpPr/>
        <p:nvPr/>
      </p:nvGrpSpPr>
      <p:grpSpPr>
        <a:xfrm>
          <a:off x="0" y="0"/>
          <a:ext cx="0" cy="0"/>
          <a:chOff x="0" y="0"/>
          <a:chExt cx="0" cy="0"/>
        </a:xfrm>
      </p:grpSpPr>
      <p:sp>
        <p:nvSpPr>
          <p:cNvPr id="9113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91143"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09D60C0-E457-4163-AD9D-37510ED8A060}" type="slidenum">
              <a:rPr lang="en-US" sz="1200">
                <a:solidFill>
                  <a:srgbClr val="898989"/>
                </a:solidFill>
                <a:latin typeface="Calibri" pitchFamily="34" charset="0"/>
              </a:rPr>
              <a:pPr algn="r" eaLnBrk="1" hangingPunct="1"/>
              <a:t>28</a:t>
            </a:fld>
            <a:endParaRPr lang="en-US" sz="1200">
              <a:solidFill>
                <a:srgbClr val="898989"/>
              </a:solidFill>
              <a:latin typeface="Calibri" pitchFamily="34" charset="0"/>
            </a:endParaRPr>
          </a:p>
        </p:txBody>
      </p:sp>
      <p:sp>
        <p:nvSpPr>
          <p:cNvPr id="8" name="Title 1"/>
          <p:cNvSpPr txBox="1">
            <a:spLocks/>
          </p:cNvSpPr>
          <p:nvPr/>
        </p:nvSpPr>
        <p:spPr>
          <a:xfrm>
            <a:off x="457200" y="685800"/>
            <a:ext cx="7772400" cy="4571999"/>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1" charset="0"/>
              </a:defRPr>
            </a:lvl6pPr>
            <a:lvl7pPr marL="914400" algn="ctr" rtl="0" fontAlgn="base">
              <a:spcBef>
                <a:spcPct val="0"/>
              </a:spcBef>
              <a:spcAft>
                <a:spcPct val="0"/>
              </a:spcAft>
              <a:defRPr sz="4400">
                <a:solidFill>
                  <a:schemeClr val="tx1"/>
                </a:solidFill>
                <a:latin typeface="Calibri" pitchFamily="1" charset="0"/>
              </a:defRPr>
            </a:lvl7pPr>
            <a:lvl8pPr marL="1371600" algn="ctr" rtl="0" fontAlgn="base">
              <a:spcBef>
                <a:spcPct val="0"/>
              </a:spcBef>
              <a:spcAft>
                <a:spcPct val="0"/>
              </a:spcAft>
              <a:defRPr sz="4400">
                <a:solidFill>
                  <a:schemeClr val="tx1"/>
                </a:solidFill>
                <a:latin typeface="Calibri" pitchFamily="1" charset="0"/>
              </a:defRPr>
            </a:lvl8pPr>
            <a:lvl9pPr marL="1828800" algn="ctr" rtl="0" fontAlgn="base">
              <a:spcBef>
                <a:spcPct val="0"/>
              </a:spcBef>
              <a:spcAft>
                <a:spcPct val="0"/>
              </a:spcAft>
              <a:defRPr sz="4400">
                <a:solidFill>
                  <a:schemeClr val="tx1"/>
                </a:solidFill>
                <a:latin typeface="Calibri" pitchFamily="1" charset="0"/>
              </a:defRPr>
            </a:lvl9pPr>
          </a:lstStyle>
          <a:p>
            <a:pPr algn="l"/>
            <a:r>
              <a:rPr lang="en-US" sz="5400" dirty="0" smtClean="0"/>
              <a:t>Program </a:t>
            </a:r>
            <a:r>
              <a:rPr lang="en-US" sz="5400" dirty="0"/>
              <a:t>S</a:t>
            </a:r>
            <a:r>
              <a:rPr lang="en-US" sz="5400" dirty="0" smtClean="0"/>
              <a:t>can</a:t>
            </a:r>
            <a:br>
              <a:rPr lang="en-US" sz="5400" dirty="0" smtClean="0"/>
            </a:br>
            <a:r>
              <a:rPr lang="en-US" sz="6000" dirty="0" smtClean="0">
                <a:solidFill>
                  <a:schemeClr val="tx2"/>
                </a:solidFill>
              </a:rPr>
              <a:t/>
            </a:r>
            <a:br>
              <a:rPr lang="en-US" sz="6000" dirty="0" smtClean="0">
                <a:solidFill>
                  <a:schemeClr val="tx2"/>
                </a:solidFill>
              </a:rPr>
            </a:br>
            <a:r>
              <a:rPr lang="en-US" sz="3200" dirty="0" smtClean="0">
                <a:solidFill>
                  <a:schemeClr val="tx2"/>
                </a:solidFill>
              </a:rPr>
              <a:t>April 2012 – November 2012</a:t>
            </a:r>
            <a:endParaRPr lang="en-US" sz="3200" dirty="0">
              <a:solidFill>
                <a:schemeClr val="tx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04" y="152400"/>
            <a:ext cx="9067800" cy="762318"/>
          </a:xfrm>
        </p:spPr>
        <p:txBody>
          <a:bodyPr>
            <a:normAutofit/>
          </a:bodyPr>
          <a:lstStyle/>
          <a:p>
            <a:r>
              <a:rPr lang="en-US" sz="3200" dirty="0" smtClean="0"/>
              <a:t>Interviews and research</a:t>
            </a:r>
            <a:endParaRPr lang="en-US" sz="3200" dirty="0"/>
          </a:p>
        </p:txBody>
      </p:sp>
      <p:pic>
        <p:nvPicPr>
          <p:cNvPr id="4" name="Content Placeholder 3" descr="Screen Shot 2012-06-19 at 7.47.28 AM.png"/>
          <p:cNvPicPr>
            <a:picLocks noGrp="1" noChangeAspect="1"/>
          </p:cNvPicPr>
          <p:nvPr>
            <p:ph idx="1"/>
          </p:nvPr>
        </p:nvPicPr>
        <p:blipFill>
          <a:blip r:embed="rId3"/>
          <a:srcRect l="-8597" r="-8597"/>
          <a:stretch>
            <a:fillRect/>
          </a:stretch>
        </p:blipFill>
        <p:spPr>
          <a:xfrm>
            <a:off x="6461176" y="973137"/>
            <a:ext cx="2176748" cy="1249363"/>
          </a:xfrm>
        </p:spPr>
      </p:pic>
      <p:pic>
        <p:nvPicPr>
          <p:cNvPr id="8" name="Picture 7" descr="Screen Shot 2012-06-19 at 7.45.01 AM.png"/>
          <p:cNvPicPr>
            <a:picLocks noChangeAspect="1"/>
          </p:cNvPicPr>
          <p:nvPr/>
        </p:nvPicPr>
        <p:blipFill>
          <a:blip r:embed="rId4"/>
          <a:stretch>
            <a:fillRect/>
          </a:stretch>
        </p:blipFill>
        <p:spPr>
          <a:xfrm>
            <a:off x="228600" y="4160831"/>
            <a:ext cx="2686437" cy="1858969"/>
          </a:xfrm>
          <a:prstGeom prst="rect">
            <a:avLst/>
          </a:prstGeom>
        </p:spPr>
      </p:pic>
      <p:pic>
        <p:nvPicPr>
          <p:cNvPr id="7" name="Picture 6" descr="Screen Shot 2012-06-19 at 7.46.06 AM.png"/>
          <p:cNvPicPr>
            <a:picLocks noChangeAspect="1"/>
          </p:cNvPicPr>
          <p:nvPr/>
        </p:nvPicPr>
        <p:blipFill>
          <a:blip r:embed="rId5"/>
          <a:stretch>
            <a:fillRect/>
          </a:stretch>
        </p:blipFill>
        <p:spPr>
          <a:xfrm>
            <a:off x="254000" y="3035300"/>
            <a:ext cx="2336800" cy="850900"/>
          </a:xfrm>
          <a:prstGeom prst="rect">
            <a:avLst/>
          </a:prstGeom>
        </p:spPr>
      </p:pic>
      <p:pic>
        <p:nvPicPr>
          <p:cNvPr id="9" name="Picture 8" descr="Screen Shot 2012-06-19 at 7.43.54 AM.png"/>
          <p:cNvPicPr>
            <a:picLocks noChangeAspect="1"/>
          </p:cNvPicPr>
          <p:nvPr/>
        </p:nvPicPr>
        <p:blipFill>
          <a:blip r:embed="rId6"/>
          <a:stretch>
            <a:fillRect/>
          </a:stretch>
        </p:blipFill>
        <p:spPr>
          <a:xfrm>
            <a:off x="2438400" y="3987800"/>
            <a:ext cx="2628900" cy="1765300"/>
          </a:xfrm>
          <a:prstGeom prst="rect">
            <a:avLst/>
          </a:prstGeom>
        </p:spPr>
      </p:pic>
      <p:pic>
        <p:nvPicPr>
          <p:cNvPr id="10" name="Picture 9" descr="Screen Shot 2012-06-19 at 7.42.50 AM.png"/>
          <p:cNvPicPr>
            <a:picLocks noChangeAspect="1"/>
          </p:cNvPicPr>
          <p:nvPr/>
        </p:nvPicPr>
        <p:blipFill>
          <a:blip r:embed="rId7"/>
          <a:stretch>
            <a:fillRect/>
          </a:stretch>
        </p:blipFill>
        <p:spPr>
          <a:xfrm>
            <a:off x="4527550" y="3378200"/>
            <a:ext cx="88900" cy="101600"/>
          </a:xfrm>
          <a:prstGeom prst="rect">
            <a:avLst/>
          </a:prstGeom>
        </p:spPr>
      </p:pic>
      <p:pic>
        <p:nvPicPr>
          <p:cNvPr id="14" name="Picture 13" descr="Screen Shot 2012-06-19 at 7.41.32 AM.png"/>
          <p:cNvPicPr>
            <a:picLocks noChangeAspect="1"/>
          </p:cNvPicPr>
          <p:nvPr/>
        </p:nvPicPr>
        <p:blipFill>
          <a:blip r:embed="rId8"/>
          <a:stretch>
            <a:fillRect/>
          </a:stretch>
        </p:blipFill>
        <p:spPr>
          <a:xfrm>
            <a:off x="228600" y="5943600"/>
            <a:ext cx="8585200" cy="901700"/>
          </a:xfrm>
          <a:prstGeom prst="rect">
            <a:avLst/>
          </a:prstGeom>
        </p:spPr>
      </p:pic>
      <p:pic>
        <p:nvPicPr>
          <p:cNvPr id="15" name="Picture 14" descr="Screen Shot 2012-06-19 at 7.41.09 AM.png"/>
          <p:cNvPicPr>
            <a:picLocks noChangeAspect="1"/>
          </p:cNvPicPr>
          <p:nvPr/>
        </p:nvPicPr>
        <p:blipFill>
          <a:blip r:embed="rId9"/>
          <a:stretch>
            <a:fillRect/>
          </a:stretch>
        </p:blipFill>
        <p:spPr>
          <a:xfrm>
            <a:off x="235816" y="1447800"/>
            <a:ext cx="4991100" cy="1371600"/>
          </a:xfrm>
          <a:prstGeom prst="rect">
            <a:avLst/>
          </a:prstGeom>
        </p:spPr>
      </p:pic>
      <p:pic>
        <p:nvPicPr>
          <p:cNvPr id="16" name="Picture 15" descr="Screen Shot 2012-06-19 at 7.40.33 AM.png"/>
          <p:cNvPicPr>
            <a:picLocks noChangeAspect="1"/>
          </p:cNvPicPr>
          <p:nvPr/>
        </p:nvPicPr>
        <p:blipFill>
          <a:blip r:embed="rId10"/>
          <a:stretch>
            <a:fillRect/>
          </a:stretch>
        </p:blipFill>
        <p:spPr>
          <a:xfrm>
            <a:off x="5257800" y="4699000"/>
            <a:ext cx="2946400" cy="406400"/>
          </a:xfrm>
          <a:prstGeom prst="rect">
            <a:avLst/>
          </a:prstGeom>
        </p:spPr>
      </p:pic>
      <p:pic>
        <p:nvPicPr>
          <p:cNvPr id="18" name="Picture 17" descr="Screen Shot 2012-06-19 at 7.53.00 AM.png"/>
          <p:cNvPicPr>
            <a:picLocks noChangeAspect="1"/>
          </p:cNvPicPr>
          <p:nvPr/>
        </p:nvPicPr>
        <p:blipFill>
          <a:blip r:embed="rId11"/>
          <a:stretch>
            <a:fillRect/>
          </a:stretch>
        </p:blipFill>
        <p:spPr>
          <a:xfrm>
            <a:off x="5105400" y="3188269"/>
            <a:ext cx="3845496" cy="1510731"/>
          </a:xfrm>
          <a:prstGeom prst="rect">
            <a:avLst/>
          </a:prstGeom>
        </p:spPr>
      </p:pic>
      <p:pic>
        <p:nvPicPr>
          <p:cNvPr id="13" name="Picture 12" descr="Screen Shot 2012-06-19 at 7.41.50 AM.png"/>
          <p:cNvPicPr>
            <a:picLocks noChangeAspect="1"/>
          </p:cNvPicPr>
          <p:nvPr/>
        </p:nvPicPr>
        <p:blipFill>
          <a:blip r:embed="rId12"/>
          <a:stretch>
            <a:fillRect/>
          </a:stretch>
        </p:blipFill>
        <p:spPr>
          <a:xfrm>
            <a:off x="5257800" y="2222500"/>
            <a:ext cx="1651000" cy="596900"/>
          </a:xfrm>
          <a:prstGeom prst="rect">
            <a:avLst/>
          </a:prstGeom>
        </p:spPr>
      </p:pic>
      <p:pic>
        <p:nvPicPr>
          <p:cNvPr id="5" name="Picture 4" descr="Screen Shot 2012-06-19 at 7.47.01 AM.png"/>
          <p:cNvPicPr>
            <a:picLocks noChangeAspect="1"/>
          </p:cNvPicPr>
          <p:nvPr/>
        </p:nvPicPr>
        <p:blipFill>
          <a:blip r:embed="rId13"/>
          <a:stretch>
            <a:fillRect/>
          </a:stretch>
        </p:blipFill>
        <p:spPr>
          <a:xfrm>
            <a:off x="2590800" y="2971800"/>
            <a:ext cx="2667000" cy="1016000"/>
          </a:xfrm>
          <a:prstGeom prst="rect">
            <a:avLst/>
          </a:prstGeom>
        </p:spPr>
      </p:pic>
      <p:pic>
        <p:nvPicPr>
          <p:cNvPr id="12" name="Picture 11" descr="Screen Shot 2012-06-19 at 7.42.16 AM.png"/>
          <p:cNvPicPr>
            <a:picLocks noChangeAspect="1"/>
          </p:cNvPicPr>
          <p:nvPr/>
        </p:nvPicPr>
        <p:blipFill>
          <a:blip r:embed="rId14"/>
          <a:stretch>
            <a:fillRect/>
          </a:stretch>
        </p:blipFill>
        <p:spPr>
          <a:xfrm>
            <a:off x="7467600" y="2261826"/>
            <a:ext cx="1228397" cy="1079500"/>
          </a:xfrm>
          <a:prstGeom prst="rect">
            <a:avLst/>
          </a:prstGeom>
        </p:spPr>
      </p:pic>
      <p:pic>
        <p:nvPicPr>
          <p:cNvPr id="6" name="Picture 5" descr="Screen Shot 2012-06-19 at 7.46.39 AM.png"/>
          <p:cNvPicPr>
            <a:picLocks noChangeAspect="1"/>
          </p:cNvPicPr>
          <p:nvPr/>
        </p:nvPicPr>
        <p:blipFill>
          <a:blip r:embed="rId15"/>
          <a:stretch>
            <a:fillRect/>
          </a:stretch>
        </p:blipFill>
        <p:spPr>
          <a:xfrm>
            <a:off x="5181600" y="5334001"/>
            <a:ext cx="3792610" cy="753952"/>
          </a:xfrm>
          <a:prstGeom prst="rect">
            <a:avLst/>
          </a:prstGeom>
        </p:spPr>
      </p:pic>
    </p:spTree>
    <p:extLst>
      <p:ext uri="{BB962C8B-B14F-4D97-AF65-F5344CB8AC3E}">
        <p14:creationId xmlns:p14="http://schemas.microsoft.com/office/powerpoint/2010/main" val="3425632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p:cNvSpPr>
          <p:nvPr>
            <p:ph type="body" idx="1"/>
          </p:nvPr>
        </p:nvSpPr>
        <p:spPr>
          <a:xfrm>
            <a:off x="2743200" y="2959873"/>
            <a:ext cx="5353050" cy="4525963"/>
          </a:xfrm>
        </p:spPr>
        <p:txBody>
          <a:bodyPr/>
          <a:lstStyle/>
          <a:p>
            <a:pPr marL="914400" lvl="1" indent="-338138">
              <a:buClr>
                <a:schemeClr val="accent4"/>
              </a:buClr>
              <a:buFont typeface="Wingdings" charset="2"/>
              <a:buChar char="v"/>
              <a:tabLst>
                <a:tab pos="914400" algn="l"/>
              </a:tabLst>
            </a:pPr>
            <a:r>
              <a:rPr lang="en-US" sz="2400" dirty="0" smtClean="0"/>
              <a:t>Can technology help connect parents to literacy initiatives?</a:t>
            </a:r>
          </a:p>
          <a:p>
            <a:pPr marL="914400" lvl="1" indent="-338138">
              <a:buClr>
                <a:schemeClr val="accent4"/>
              </a:buClr>
              <a:buFont typeface="Wingdings" charset="2"/>
              <a:buChar char="v"/>
              <a:tabLst>
                <a:tab pos="914400" algn="l"/>
              </a:tabLst>
            </a:pPr>
            <a:r>
              <a:rPr lang="en-US" sz="2400" dirty="0" smtClean="0"/>
              <a:t>How is technology used by teachers</a:t>
            </a:r>
            <a:r>
              <a:rPr lang="en-US" sz="2400" i="1" dirty="0" smtClean="0"/>
              <a:t> </a:t>
            </a:r>
            <a:r>
              <a:rPr lang="en-US" sz="2400" dirty="0" smtClean="0"/>
              <a:t>in early education?</a:t>
            </a:r>
            <a:endParaRPr lang="en-US" sz="2400" i="1" dirty="0" smtClean="0"/>
          </a:p>
          <a:p>
            <a:pPr marL="914400" lvl="1" indent="-338138">
              <a:buClr>
                <a:schemeClr val="accent4"/>
              </a:buClr>
              <a:buFont typeface="Wingdings" charset="2"/>
              <a:buChar char="v"/>
              <a:tabLst>
                <a:tab pos="914400" algn="l"/>
              </a:tabLst>
            </a:pPr>
            <a:r>
              <a:rPr lang="en-US" sz="2400" dirty="0" smtClean="0"/>
              <a:t>What helps bridge informal and formal uses?</a:t>
            </a:r>
          </a:p>
          <a:p>
            <a:pPr marL="514350" indent="-514350">
              <a:lnSpc>
                <a:spcPts val="2875"/>
              </a:lnSpc>
              <a:spcBef>
                <a:spcPct val="0"/>
              </a:spcBef>
              <a:buFont typeface="Arial" pitchFamily="34" charset="0"/>
              <a:buAutoNum type="romanUcPeriod"/>
            </a:pPr>
            <a:endParaRPr lang="en-US" sz="2400" dirty="0" smtClean="0">
              <a:ea typeface="ＭＳ Ｐゴシック" pitchFamily="34" charset="-128"/>
            </a:endParaRPr>
          </a:p>
        </p:txBody>
      </p:sp>
      <p:sp>
        <p:nvSpPr>
          <p:cNvPr id="64515"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4FF9EEB4-1E92-4CFD-BE46-6A341120847F}" type="slidenum">
              <a:rPr lang="en-US" sz="1200">
                <a:solidFill>
                  <a:srgbClr val="898989"/>
                </a:solidFill>
                <a:latin typeface="Calibri" pitchFamily="34" charset="0"/>
              </a:rPr>
              <a:pPr algn="r" eaLnBrk="1" hangingPunct="1"/>
              <a:t>3</a:t>
            </a:fld>
            <a:endParaRPr lang="en-US" sz="1200">
              <a:solidFill>
                <a:srgbClr val="898989"/>
              </a:solidFill>
              <a:latin typeface="Calibri" pitchFamily="34" charset="0"/>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64517" name="TextBox 5"/>
          <p:cNvSpPr txBox="1">
            <a:spLocks noChangeArrowheads="1"/>
          </p:cNvSpPr>
          <p:nvPr/>
        </p:nvSpPr>
        <p:spPr bwMode="auto">
          <a:xfrm>
            <a:off x="438944" y="838200"/>
            <a:ext cx="2057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solidFill>
                  <a:srgbClr val="000000"/>
                </a:solidFill>
                <a:cs typeface="Arial" pitchFamily="34" charset="0"/>
              </a:rPr>
              <a:t>Key research questions</a:t>
            </a:r>
            <a:endParaRPr lang="en-US" sz="1200" dirty="0">
              <a:solidFill>
                <a:srgbClr val="000000"/>
              </a:solidFill>
              <a:latin typeface="Calibri" pitchFamily="34" charset="0"/>
            </a:endParaRPr>
          </a:p>
        </p:txBody>
      </p:sp>
      <p:sp>
        <p:nvSpPr>
          <p:cNvPr id="2" name="TextBox 1"/>
          <p:cNvSpPr txBox="1"/>
          <p:nvPr/>
        </p:nvSpPr>
        <p:spPr>
          <a:xfrm>
            <a:off x="2976880" y="579120"/>
            <a:ext cx="5445760" cy="1938992"/>
          </a:xfrm>
          <a:prstGeom prst="rect">
            <a:avLst/>
          </a:prstGeom>
          <a:noFill/>
        </p:spPr>
        <p:txBody>
          <a:bodyPr wrap="square" rtlCol="0">
            <a:spAutoFit/>
          </a:bodyPr>
          <a:lstStyle/>
          <a:p>
            <a:r>
              <a:rPr lang="en-US" sz="2400" dirty="0" smtClean="0"/>
              <a:t>Can well-deployed technology help equip low-income </a:t>
            </a:r>
            <a:r>
              <a:rPr lang="en-US" sz="2400" b="1" dirty="0" smtClean="0"/>
              <a:t>parents and teachers</a:t>
            </a:r>
            <a:r>
              <a:rPr lang="en-US" sz="2400" dirty="0" smtClean="0"/>
              <a:t> with the tools and information they need to promote children’s reading? Also:</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94211" name="Rectangle 3"/>
          <p:cNvSpPr>
            <a:spLocks noGrp="1" noChangeArrowheads="1"/>
          </p:cNvSpPr>
          <p:nvPr>
            <p:ph idx="4294967295"/>
          </p:nvPr>
        </p:nvSpPr>
        <p:spPr>
          <a:xfrm>
            <a:off x="2682875" y="457200"/>
            <a:ext cx="5780088" cy="5637213"/>
          </a:xfrm>
        </p:spPr>
        <p:txBody>
          <a:bodyPr/>
          <a:lstStyle/>
          <a:p>
            <a:pPr>
              <a:buClr>
                <a:schemeClr val="accent4"/>
              </a:buClr>
              <a:buFont typeface="Wingdings" charset="2"/>
              <a:buChar char="v"/>
            </a:pPr>
            <a:r>
              <a:rPr lang="en-US" sz="2000" dirty="0" smtClean="0"/>
              <a:t>Parents prefer participating in activities with their kids that involve older media – watching TV (89%), reading books, (79%), playing board games (73%)</a:t>
            </a:r>
            <a:r>
              <a:rPr lang="en-US" sz="2000" b="0" i="1" dirty="0" smtClean="0"/>
              <a:t> </a:t>
            </a:r>
            <a:r>
              <a:rPr lang="en-US" sz="1100" b="0" i="1" dirty="0" smtClean="0"/>
              <a:t>(JGCC, 2011).</a:t>
            </a:r>
          </a:p>
          <a:p>
            <a:pPr>
              <a:buClr>
                <a:schemeClr val="accent4"/>
              </a:buClr>
              <a:buFont typeface="Wingdings" charset="2"/>
              <a:buChar char="v"/>
            </a:pPr>
            <a:r>
              <a:rPr lang="en-US" sz="2000" dirty="0" smtClean="0"/>
              <a:t>Parents think that computer-based activities are most valuable for young children’s learning </a:t>
            </a:r>
            <a:r>
              <a:rPr lang="en-US" sz="1100" b="0" i="1" dirty="0" smtClean="0"/>
              <a:t>(JGCC, 2011).</a:t>
            </a:r>
            <a:endParaRPr lang="en-US" sz="1100" i="1" dirty="0"/>
          </a:p>
        </p:txBody>
      </p:sp>
      <p:sp>
        <p:nvSpPr>
          <p:cNvPr id="94212"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4214"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8231BF51-4F43-4078-ACEE-2352E0FCAF72}" type="slidenum">
              <a:rPr lang="en-US" sz="1200">
                <a:solidFill>
                  <a:srgbClr val="898989"/>
                </a:solidFill>
                <a:latin typeface="Calibri" pitchFamily="34" charset="0"/>
              </a:rPr>
              <a:pPr algn="r" eaLnBrk="1" hangingPunct="1"/>
              <a:t>30</a:t>
            </a:fld>
            <a:endParaRPr lang="en-US" sz="1200">
              <a:solidFill>
                <a:srgbClr val="898989"/>
              </a:solidFill>
              <a:latin typeface="Calibri" pitchFamily="34" charset="0"/>
            </a:endParaRPr>
          </a:p>
        </p:txBody>
      </p:sp>
      <p:sp>
        <p:nvSpPr>
          <p:cNvPr id="94219" name="TextBox 5"/>
          <p:cNvSpPr txBox="1">
            <a:spLocks noChangeArrowheads="1"/>
          </p:cNvSpPr>
          <p:nvPr/>
        </p:nvSpPr>
        <p:spPr bwMode="auto">
          <a:xfrm>
            <a:off x="446088" y="827088"/>
            <a:ext cx="216693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Is there enough focus on parents?</a:t>
            </a:r>
            <a:endParaRPr lang="en-US" sz="1200" dirty="0">
              <a:latin typeface="Calibri" pitchFamily="34" charset="0"/>
            </a:endParaRPr>
          </a:p>
        </p:txBody>
      </p:sp>
      <p:sp>
        <p:nvSpPr>
          <p:cNvPr id="13" name="TextBox 12"/>
          <p:cNvSpPr txBox="1"/>
          <p:nvPr/>
        </p:nvSpPr>
        <p:spPr>
          <a:xfrm>
            <a:off x="412750" y="5061584"/>
            <a:ext cx="8458200" cy="1477328"/>
          </a:xfrm>
          <a:prstGeom prst="rect">
            <a:avLst/>
          </a:prstGeom>
          <a:noFill/>
        </p:spPr>
        <p:txBody>
          <a:bodyPr wrap="square" rtlCol="0">
            <a:spAutoFit/>
          </a:bodyPr>
          <a:lstStyle/>
          <a:p>
            <a:r>
              <a:rPr lang="en-US" i="1" dirty="0" smtClean="0"/>
              <a:t>On the power of video: “Providing </a:t>
            </a:r>
            <a:r>
              <a:rPr lang="en-US" i="1" dirty="0"/>
              <a:t>that visual, seeing and hearing</a:t>
            </a:r>
            <a:r>
              <a:rPr lang="en-US" i="1" dirty="0" smtClean="0"/>
              <a:t>, and </a:t>
            </a:r>
            <a:r>
              <a:rPr lang="en-US" i="1" dirty="0"/>
              <a:t>having parents see parents who they can</a:t>
            </a:r>
            <a:r>
              <a:rPr lang="en-US" i="1" dirty="0" smtClean="0"/>
              <a:t> relate </a:t>
            </a:r>
            <a:r>
              <a:rPr lang="en-US" i="1" dirty="0"/>
              <a:t>to… that can make for some </a:t>
            </a:r>
            <a:r>
              <a:rPr lang="en-US" i="1" dirty="0" smtClean="0"/>
              <a:t>of those ‘aha’ </a:t>
            </a:r>
            <a:r>
              <a:rPr lang="en-US" i="1" dirty="0"/>
              <a:t>moments where change can begin to happen.” </a:t>
            </a:r>
            <a:r>
              <a:rPr lang="en-US" i="1" dirty="0" smtClean="0"/>
              <a:t> </a:t>
            </a:r>
          </a:p>
          <a:p>
            <a:r>
              <a:rPr lang="en-US" i="1" dirty="0" smtClean="0"/>
              <a:t>-</a:t>
            </a:r>
            <a:r>
              <a:rPr lang="en-US" i="1" dirty="0"/>
              <a:t>- Kathleen </a:t>
            </a:r>
            <a:r>
              <a:rPr lang="en-US" i="1" dirty="0" err="1"/>
              <a:t>Strader</a:t>
            </a:r>
            <a:r>
              <a:rPr lang="en-US" i="1" dirty="0"/>
              <a:t>, Zero to Three</a:t>
            </a:r>
          </a:p>
          <a:p>
            <a:endParaRPr lang="en-US" dirty="0"/>
          </a:p>
        </p:txBody>
      </p:sp>
      <p:pic>
        <p:nvPicPr>
          <p:cNvPr id="14" name="Picture 13" descr="selectingbooks.jpg"/>
          <p:cNvPicPr>
            <a:picLocks noChangeAspect="1"/>
          </p:cNvPicPr>
          <p:nvPr/>
        </p:nvPicPr>
        <p:blipFill>
          <a:blip r:embed="rId3"/>
          <a:stretch>
            <a:fillRect/>
          </a:stretch>
        </p:blipFill>
        <p:spPr>
          <a:xfrm>
            <a:off x="4176238" y="2651311"/>
            <a:ext cx="2803682" cy="2230202"/>
          </a:xfrm>
          <a:prstGeom prst="rect">
            <a:avLst/>
          </a:prstGeom>
          <a:ln>
            <a:solidFill>
              <a:srgbClr val="F7901E"/>
            </a:solidFill>
          </a:ln>
        </p:spPr>
      </p:pic>
      <p:sp>
        <p:nvSpPr>
          <p:cNvPr id="15" name="TextBox 14"/>
          <p:cNvSpPr txBox="1"/>
          <p:nvPr/>
        </p:nvSpPr>
        <p:spPr>
          <a:xfrm>
            <a:off x="7091680" y="3566357"/>
            <a:ext cx="1595120" cy="400110"/>
          </a:xfrm>
          <a:prstGeom prst="rect">
            <a:avLst/>
          </a:prstGeom>
          <a:noFill/>
        </p:spPr>
        <p:txBody>
          <a:bodyPr wrap="square" rtlCol="0">
            <a:spAutoFit/>
          </a:bodyPr>
          <a:lstStyle/>
          <a:p>
            <a:r>
              <a:rPr lang="en-US" sz="1000" dirty="0" smtClean="0"/>
              <a:t>Photo by JGCC Research Team</a:t>
            </a:r>
            <a:endParaRPr lang="en-US"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94211" name="Rectangle 3"/>
          <p:cNvSpPr>
            <a:spLocks noGrp="1" noChangeArrowheads="1"/>
          </p:cNvSpPr>
          <p:nvPr>
            <p:ph idx="4294967295"/>
          </p:nvPr>
        </p:nvSpPr>
        <p:spPr>
          <a:xfrm>
            <a:off x="2613025" y="438943"/>
            <a:ext cx="5780088" cy="5637213"/>
          </a:xfrm>
        </p:spPr>
        <p:txBody>
          <a:bodyPr/>
          <a:lstStyle/>
          <a:p>
            <a:pPr marL="0" indent="0">
              <a:buClr>
                <a:schemeClr val="accent4"/>
              </a:buClr>
              <a:buNone/>
            </a:pPr>
            <a:r>
              <a:rPr lang="en-US" sz="2400" dirty="0" err="1" smtClean="0"/>
              <a:t>Comienza</a:t>
            </a:r>
            <a:r>
              <a:rPr lang="en-US" sz="2400" dirty="0" smtClean="0"/>
              <a:t> en Casa</a:t>
            </a:r>
          </a:p>
          <a:p>
            <a:pPr marL="573088" lvl="1" indent="-298450">
              <a:buClr>
                <a:schemeClr val="accent4"/>
              </a:buClr>
              <a:buFont typeface="Wingdings" charset="2"/>
              <a:buChar char="v"/>
            </a:pPr>
            <a:r>
              <a:rPr lang="en-US" sz="1800" dirty="0" smtClean="0"/>
              <a:t>Migrant family literacy in Maine</a:t>
            </a:r>
          </a:p>
          <a:p>
            <a:pPr marL="573088" lvl="1" indent="-298450">
              <a:buClr>
                <a:schemeClr val="accent4"/>
              </a:buClr>
              <a:buFont typeface="Wingdings" charset="2"/>
              <a:buChar char="v"/>
            </a:pPr>
            <a:r>
              <a:rPr lang="en-US" sz="1800" dirty="0" err="1" smtClean="0"/>
              <a:t>iPads</a:t>
            </a:r>
            <a:r>
              <a:rPr lang="en-US" sz="1800" dirty="0" smtClean="0"/>
              <a:t> + offline ‘play-based’ language activities</a:t>
            </a:r>
            <a:endParaRPr lang="en-US" sz="2400" dirty="0" smtClean="0"/>
          </a:p>
          <a:p>
            <a:pPr marL="274320" lvl="1" indent="0">
              <a:buClr>
                <a:schemeClr val="accent4"/>
              </a:buClr>
              <a:buNone/>
            </a:pPr>
            <a:endParaRPr lang="en-US" sz="2400" dirty="0" smtClean="0"/>
          </a:p>
          <a:p>
            <a:pPr marL="0" indent="0">
              <a:buClr>
                <a:schemeClr val="accent4"/>
              </a:buClr>
              <a:buNone/>
            </a:pPr>
            <a:r>
              <a:rPr lang="en-US" sz="2400" dirty="0" err="1" smtClean="0"/>
              <a:t>Ele</a:t>
            </a:r>
            <a:r>
              <a:rPr lang="en-US" sz="2400" dirty="0" smtClean="0"/>
              <a:t>, by the Fred Rogers Center </a:t>
            </a:r>
          </a:p>
          <a:p>
            <a:pPr marL="573088" lvl="1" indent="-298450">
              <a:buClr>
                <a:schemeClr val="accent4"/>
              </a:buClr>
              <a:buFont typeface="Wingdings" charset="2"/>
              <a:buChar char="v"/>
            </a:pPr>
            <a:r>
              <a:rPr lang="en-US" sz="1800" dirty="0" smtClean="0"/>
              <a:t>Early learning environment for home-based caregivers, including parents</a:t>
            </a:r>
          </a:p>
          <a:p>
            <a:pPr marL="573088" lvl="1" indent="-298450">
              <a:buClr>
                <a:schemeClr val="accent4"/>
              </a:buClr>
              <a:buFont typeface="Wingdings" charset="2"/>
              <a:buChar char="v"/>
            </a:pPr>
            <a:r>
              <a:rPr lang="en-US" sz="1800" dirty="0" smtClean="0"/>
              <a:t>“Library and playroom”</a:t>
            </a:r>
          </a:p>
          <a:p>
            <a:pPr marL="573088" lvl="1" indent="-298450">
              <a:buClr>
                <a:schemeClr val="accent4"/>
              </a:buClr>
              <a:buFont typeface="Wingdings" charset="2"/>
              <a:buChar char="v"/>
            </a:pPr>
            <a:r>
              <a:rPr lang="en-US" sz="1800" dirty="0" smtClean="0"/>
              <a:t>Create “playlists” of activities</a:t>
            </a:r>
          </a:p>
          <a:p>
            <a:pPr marL="274638" lvl="1" indent="0">
              <a:buClr>
                <a:schemeClr val="accent4"/>
              </a:buClr>
              <a:buNone/>
            </a:pPr>
            <a:endParaRPr lang="en-US" sz="1800" dirty="0" smtClean="0"/>
          </a:p>
          <a:p>
            <a:pPr marL="0" indent="0">
              <a:buClr>
                <a:schemeClr val="accent4"/>
              </a:buClr>
              <a:buNone/>
            </a:pPr>
            <a:r>
              <a:rPr lang="en-US" sz="2400" dirty="0" smtClean="0"/>
              <a:t>The Baby Elmo Program</a:t>
            </a:r>
          </a:p>
          <a:p>
            <a:pPr marL="573088" lvl="1" indent="-298450">
              <a:buClr>
                <a:schemeClr val="accent4"/>
              </a:buClr>
              <a:buFont typeface="Wingdings" charset="2"/>
              <a:buChar char="v"/>
            </a:pPr>
            <a:r>
              <a:rPr lang="en-US" sz="1800" dirty="0" smtClean="0"/>
              <a:t>Modeling positive parenting via Sesame Beginnings videos</a:t>
            </a:r>
          </a:p>
          <a:p>
            <a:pPr marL="573088" lvl="1" indent="-298450">
              <a:buClr>
                <a:schemeClr val="accent4"/>
              </a:buClr>
              <a:buFont typeface="Wingdings" charset="2"/>
              <a:buChar char="v"/>
            </a:pPr>
            <a:r>
              <a:rPr lang="en-US" sz="1800" dirty="0" smtClean="0"/>
              <a:t>For incarcerated fathers</a:t>
            </a:r>
          </a:p>
          <a:p>
            <a:pPr>
              <a:buClr>
                <a:schemeClr val="accent4"/>
              </a:buClr>
              <a:buFont typeface="Wingdings" charset="2"/>
              <a:buChar char="v"/>
            </a:pPr>
            <a:endParaRPr lang="en-US" sz="1100" i="1" dirty="0"/>
          </a:p>
        </p:txBody>
      </p:sp>
      <p:sp>
        <p:nvSpPr>
          <p:cNvPr id="94212"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4214"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8231BF51-4F43-4078-ACEE-2352E0FCAF72}" type="slidenum">
              <a:rPr lang="en-US" sz="1200">
                <a:solidFill>
                  <a:srgbClr val="898989"/>
                </a:solidFill>
                <a:latin typeface="Calibri" pitchFamily="34" charset="0"/>
              </a:rPr>
              <a:pPr algn="r" eaLnBrk="1" hangingPunct="1"/>
              <a:t>31</a:t>
            </a:fld>
            <a:endParaRPr lang="en-US" sz="1200">
              <a:solidFill>
                <a:srgbClr val="898989"/>
              </a:solidFill>
              <a:latin typeface="Calibri" pitchFamily="34" charset="0"/>
            </a:endParaRPr>
          </a:p>
        </p:txBody>
      </p:sp>
      <p:sp>
        <p:nvSpPr>
          <p:cNvPr id="94219" name="TextBox 5"/>
          <p:cNvSpPr txBox="1">
            <a:spLocks noChangeArrowheads="1"/>
          </p:cNvSpPr>
          <p:nvPr/>
        </p:nvSpPr>
        <p:spPr bwMode="auto">
          <a:xfrm>
            <a:off x="446088" y="827088"/>
            <a:ext cx="216693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Findings: Pioneers in using tech to support parents</a:t>
            </a:r>
            <a:endParaRPr lang="en-US" sz="1200" dirty="0">
              <a:latin typeface="Calibri" pitchFamily="34" charset="0"/>
            </a:endParaRPr>
          </a:p>
        </p:txBody>
      </p:sp>
      <p:pic>
        <p:nvPicPr>
          <p:cNvPr id="11" name="Picture 10" descr="Photo from Bonnie Blagojevic on Maine project.jpg"/>
          <p:cNvPicPr>
            <a:picLocks noChangeAspect="1"/>
          </p:cNvPicPr>
          <p:nvPr/>
        </p:nvPicPr>
        <p:blipFill>
          <a:blip r:embed="rId3"/>
          <a:stretch>
            <a:fillRect/>
          </a:stretch>
        </p:blipFill>
        <p:spPr>
          <a:xfrm>
            <a:off x="339588" y="3718552"/>
            <a:ext cx="1926092" cy="2568123"/>
          </a:xfrm>
          <a:prstGeom prst="rect">
            <a:avLst/>
          </a:prstGeom>
        </p:spPr>
      </p:pic>
      <p:sp>
        <p:nvSpPr>
          <p:cNvPr id="12" name="Rectangle 11"/>
          <p:cNvSpPr/>
          <p:nvPr/>
        </p:nvSpPr>
        <p:spPr>
          <a:xfrm>
            <a:off x="217668" y="6367601"/>
            <a:ext cx="3297692" cy="246221"/>
          </a:xfrm>
          <a:prstGeom prst="rect">
            <a:avLst/>
          </a:prstGeom>
        </p:spPr>
        <p:txBody>
          <a:bodyPr wrap="square">
            <a:spAutoFit/>
          </a:bodyPr>
          <a:lstStyle/>
          <a:p>
            <a:r>
              <a:rPr lang="en-US" sz="1000" dirty="0" smtClean="0"/>
              <a:t>Bonnie </a:t>
            </a:r>
            <a:r>
              <a:rPr lang="en-US" sz="1000" dirty="0" err="1" smtClean="0"/>
              <a:t>Blagojevic</a:t>
            </a:r>
            <a:r>
              <a:rPr lang="en-US" sz="1000" dirty="0" smtClean="0"/>
              <a:t> for </a:t>
            </a:r>
            <a:r>
              <a:rPr lang="en-US" sz="1000" dirty="0" err="1" smtClean="0"/>
              <a:t>Comienza</a:t>
            </a:r>
            <a:r>
              <a:rPr lang="en-US" sz="1000" dirty="0" smtClean="0"/>
              <a:t> en Casa in Maine</a:t>
            </a:r>
            <a:endParaRPr lang="en-US" sz="1000" dirty="0"/>
          </a:p>
        </p:txBody>
      </p:sp>
    </p:spTree>
    <p:extLst>
      <p:ext uri="{BB962C8B-B14F-4D97-AF65-F5344CB8AC3E}">
        <p14:creationId xmlns:p14="http://schemas.microsoft.com/office/powerpoint/2010/main" val="3867458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95236"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5238" name="TextBox 5"/>
          <p:cNvSpPr txBox="1">
            <a:spLocks noChangeArrowheads="1"/>
          </p:cNvSpPr>
          <p:nvPr/>
        </p:nvSpPr>
        <p:spPr bwMode="auto">
          <a:xfrm>
            <a:off x="468313" y="827088"/>
            <a:ext cx="2057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Pioneering Programs supporting parents</a:t>
            </a:r>
            <a:endParaRPr lang="en-US" sz="1200" dirty="0">
              <a:latin typeface="Calibri" pitchFamily="34" charset="0"/>
            </a:endParaRPr>
          </a:p>
        </p:txBody>
      </p:sp>
      <p:sp>
        <p:nvSpPr>
          <p:cNvPr id="95239"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491673F-F745-45B0-8C11-7F32A8A2A1D4}" type="slidenum">
              <a:rPr lang="en-US" sz="1200">
                <a:solidFill>
                  <a:srgbClr val="898989"/>
                </a:solidFill>
                <a:latin typeface="Calibri" pitchFamily="34" charset="0"/>
              </a:rPr>
              <a:pPr algn="r" eaLnBrk="1" hangingPunct="1"/>
              <a:t>32</a:t>
            </a:fld>
            <a:endParaRPr lang="en-US" sz="1200">
              <a:solidFill>
                <a:srgbClr val="898989"/>
              </a:solidFill>
              <a:latin typeface="Calibri" pitchFamily="34" charset="0"/>
            </a:endParaRPr>
          </a:p>
        </p:txBody>
      </p:sp>
      <p:sp>
        <p:nvSpPr>
          <p:cNvPr id="2" name="Rectangle 1"/>
          <p:cNvSpPr/>
          <p:nvPr/>
        </p:nvSpPr>
        <p:spPr>
          <a:xfrm>
            <a:off x="2976880" y="557967"/>
            <a:ext cx="5781040" cy="3785652"/>
          </a:xfrm>
          <a:prstGeom prst="rect">
            <a:avLst/>
          </a:prstGeom>
        </p:spPr>
        <p:txBody>
          <a:bodyPr wrap="square">
            <a:spAutoFit/>
          </a:bodyPr>
          <a:lstStyle/>
          <a:p>
            <a:r>
              <a:rPr lang="en-US" sz="2400" dirty="0" err="1" smtClean="0"/>
              <a:t>Wonderopolis</a:t>
            </a:r>
            <a:r>
              <a:rPr lang="en-US" sz="3200" dirty="0" smtClean="0"/>
              <a:t> </a:t>
            </a:r>
          </a:p>
          <a:p>
            <a:pPr marL="635000" lvl="1" indent="-360363">
              <a:buClr>
                <a:schemeClr val="accent4"/>
              </a:buClr>
              <a:buFont typeface="Wingdings" charset="2"/>
              <a:buChar char="v"/>
            </a:pPr>
            <a:r>
              <a:rPr lang="en-US" sz="2000" dirty="0" smtClean="0"/>
              <a:t>National Center for Family Literacy</a:t>
            </a:r>
          </a:p>
          <a:p>
            <a:pPr marL="635000" lvl="1" indent="-360363">
              <a:buClr>
                <a:schemeClr val="accent4"/>
              </a:buClr>
              <a:buFont typeface="Wingdings" charset="2"/>
              <a:buChar char="v"/>
            </a:pPr>
            <a:r>
              <a:rPr lang="en-US" sz="2000" dirty="0" smtClean="0"/>
              <a:t>“Wonder of the Day” for language/cognitive development</a:t>
            </a:r>
            <a:r>
              <a:rPr lang="en-US" sz="2400" dirty="0" smtClean="0"/>
              <a:t/>
            </a:r>
            <a:br>
              <a:rPr lang="en-US" sz="2400" dirty="0" smtClean="0"/>
            </a:br>
            <a:endParaRPr lang="en-US" sz="2400" dirty="0" smtClean="0"/>
          </a:p>
          <a:p>
            <a:r>
              <a:rPr lang="en-US" sz="2400" dirty="0" err="1" smtClean="0"/>
              <a:t>Storytimes</a:t>
            </a:r>
            <a:r>
              <a:rPr lang="en-US" sz="2400" dirty="0" smtClean="0"/>
              <a:t> Online </a:t>
            </a:r>
          </a:p>
          <a:p>
            <a:pPr marL="635000" lvl="1" indent="-360363">
              <a:buClr>
                <a:schemeClr val="accent4"/>
              </a:buClr>
              <a:buFont typeface="Wingdings" charset="2"/>
              <a:buChar char="v"/>
            </a:pPr>
            <a:r>
              <a:rPr lang="en-US" sz="2000" dirty="0" smtClean="0"/>
              <a:t>Picture-book-of-the-day via free e-subscription &amp; literacy activities daily on public library websites</a:t>
            </a:r>
          </a:p>
          <a:p>
            <a:pPr marL="635000" lvl="1" indent="-360363">
              <a:buClr>
                <a:schemeClr val="accent4"/>
              </a:buClr>
              <a:buFont typeface="Wingdings" charset="2"/>
              <a:buChar char="v"/>
            </a:pPr>
            <a:r>
              <a:rPr lang="en-US" sz="2000" dirty="0" smtClean="0"/>
              <a:t>Idaho (recent winner of IMLS grant), Virginia, South Carolina</a:t>
            </a:r>
            <a:endParaRPr lang="en-US" sz="2000" dirty="0"/>
          </a:p>
        </p:txBody>
      </p:sp>
      <p:pic>
        <p:nvPicPr>
          <p:cNvPr id="14" name="Picture 13" descr="62468_153806864653865_3414217_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 y="4287520"/>
            <a:ext cx="1828800" cy="1828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95236"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5238" name="TextBox 5"/>
          <p:cNvSpPr txBox="1">
            <a:spLocks noChangeArrowheads="1"/>
          </p:cNvSpPr>
          <p:nvPr/>
        </p:nvSpPr>
        <p:spPr bwMode="auto">
          <a:xfrm>
            <a:off x="468313" y="827088"/>
            <a:ext cx="2057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Pioneering Programs </a:t>
            </a:r>
            <a:r>
              <a:rPr lang="en-US" sz="2200" b="1" dirty="0">
                <a:cs typeface="Arial" pitchFamily="34" charset="0"/>
              </a:rPr>
              <a:t>S</a:t>
            </a:r>
            <a:r>
              <a:rPr lang="en-US" sz="2200" b="1" dirty="0" smtClean="0">
                <a:cs typeface="Arial" pitchFamily="34" charset="0"/>
              </a:rPr>
              <a:t>upporting </a:t>
            </a:r>
            <a:r>
              <a:rPr lang="en-US" sz="2200" b="1" dirty="0">
                <a:cs typeface="Arial" pitchFamily="34" charset="0"/>
              </a:rPr>
              <a:t>P</a:t>
            </a:r>
            <a:r>
              <a:rPr lang="en-US" sz="2200" b="1" dirty="0" smtClean="0">
                <a:cs typeface="Arial" pitchFamily="34" charset="0"/>
              </a:rPr>
              <a:t>arents</a:t>
            </a:r>
            <a:endParaRPr lang="en-US" sz="1200" dirty="0">
              <a:latin typeface="Calibri" pitchFamily="34" charset="0"/>
            </a:endParaRPr>
          </a:p>
        </p:txBody>
      </p:sp>
      <p:sp>
        <p:nvSpPr>
          <p:cNvPr id="95239"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491673F-F745-45B0-8C11-7F32A8A2A1D4}" type="slidenum">
              <a:rPr lang="en-US" sz="1200">
                <a:solidFill>
                  <a:srgbClr val="898989"/>
                </a:solidFill>
                <a:latin typeface="Calibri" pitchFamily="34" charset="0"/>
              </a:rPr>
              <a:pPr algn="r" eaLnBrk="1" hangingPunct="1"/>
              <a:t>33</a:t>
            </a:fld>
            <a:endParaRPr lang="en-US" sz="1200">
              <a:solidFill>
                <a:srgbClr val="898989"/>
              </a:solidFill>
              <a:latin typeface="Calibri" pitchFamily="34" charset="0"/>
            </a:endParaRPr>
          </a:p>
        </p:txBody>
      </p:sp>
      <p:sp>
        <p:nvSpPr>
          <p:cNvPr id="2" name="Rectangle 1"/>
          <p:cNvSpPr/>
          <p:nvPr/>
        </p:nvSpPr>
        <p:spPr>
          <a:xfrm>
            <a:off x="2976880" y="557967"/>
            <a:ext cx="5781040" cy="5016758"/>
          </a:xfrm>
          <a:prstGeom prst="rect">
            <a:avLst/>
          </a:prstGeom>
        </p:spPr>
        <p:txBody>
          <a:bodyPr wrap="square">
            <a:spAutoFit/>
          </a:bodyPr>
          <a:lstStyle/>
          <a:p>
            <a:r>
              <a:rPr lang="en-US" sz="2400" dirty="0" smtClean="0"/>
              <a:t>Pocket Literacy via Ounce of Prevention Fund</a:t>
            </a:r>
          </a:p>
          <a:p>
            <a:pPr marL="635000" lvl="1" indent="-360363">
              <a:buClr>
                <a:schemeClr val="accent4"/>
              </a:buClr>
              <a:buFont typeface="Wingdings" charset="2"/>
              <a:buChar char="v"/>
            </a:pPr>
            <a:r>
              <a:rPr lang="en-US" sz="2000" dirty="0" smtClean="0"/>
              <a:t>Sends daily texts to parents’ mobile phones                with ideas for literacy activities</a:t>
            </a:r>
          </a:p>
          <a:p>
            <a:pPr marL="635000" lvl="1" indent="-360363">
              <a:buClr>
                <a:schemeClr val="accent4"/>
              </a:buClr>
              <a:buFont typeface="Wingdings" charset="2"/>
              <a:buChar char="v"/>
            </a:pPr>
            <a:r>
              <a:rPr lang="en-US" sz="2000" dirty="0" smtClean="0"/>
              <a:t>Head Start parents will evaluate the service                   in 2013</a:t>
            </a:r>
            <a:br>
              <a:rPr lang="en-US" sz="2000" dirty="0" smtClean="0"/>
            </a:br>
            <a:endParaRPr lang="en-US" sz="2000" dirty="0" smtClean="0"/>
          </a:p>
          <a:p>
            <a:r>
              <a:rPr lang="en-US" sz="2400" dirty="0" smtClean="0"/>
              <a:t>Mind in the Making Learning Communities</a:t>
            </a:r>
          </a:p>
          <a:p>
            <a:pPr marL="635000" lvl="1" indent="-360363">
              <a:buClr>
                <a:schemeClr val="accent4"/>
              </a:buClr>
              <a:buFont typeface="Wingdings" charset="2"/>
              <a:buChar char="v"/>
            </a:pPr>
            <a:r>
              <a:rPr lang="en-US" sz="2000" dirty="0" smtClean="0"/>
              <a:t>Parents, educators and health professionals gather to watch video clips from baby experiments and discuss Ellen </a:t>
            </a:r>
            <a:r>
              <a:rPr lang="en-US" sz="2000" dirty="0" err="1" smtClean="0"/>
              <a:t>Galinsky’s</a:t>
            </a:r>
            <a:r>
              <a:rPr lang="en-US" sz="2000" dirty="0" smtClean="0"/>
              <a:t> </a:t>
            </a:r>
            <a:r>
              <a:rPr lang="en-US" sz="2000" i="1" dirty="0" smtClean="0"/>
              <a:t>Mind in the Making</a:t>
            </a:r>
          </a:p>
          <a:p>
            <a:pPr marL="635000" lvl="1" indent="-360363">
              <a:buClr>
                <a:schemeClr val="accent4"/>
              </a:buClr>
              <a:buFont typeface="Wingdings" charset="2"/>
              <a:buChar char="v"/>
            </a:pPr>
            <a:r>
              <a:rPr lang="en-US" sz="2000" dirty="0" smtClean="0"/>
              <a:t>35 organizations in 22 states</a:t>
            </a:r>
          </a:p>
          <a:p>
            <a:endParaRPr lang="en-US" sz="2400" dirty="0"/>
          </a:p>
        </p:txBody>
      </p:sp>
      <p:pic>
        <p:nvPicPr>
          <p:cNvPr id="9" name="Picture 8"/>
          <p:cNvPicPr>
            <a:picLocks noChangeAspect="1"/>
          </p:cNvPicPr>
          <p:nvPr/>
        </p:nvPicPr>
        <p:blipFill>
          <a:blip r:embed="rId3"/>
          <a:stretch>
            <a:fillRect/>
          </a:stretch>
        </p:blipFill>
        <p:spPr>
          <a:xfrm>
            <a:off x="578937" y="4355468"/>
            <a:ext cx="1836151" cy="1861477"/>
          </a:xfrm>
          <a:prstGeom prst="rect">
            <a:avLst/>
          </a:prstGeom>
        </p:spPr>
      </p:pic>
    </p:spTree>
    <p:extLst>
      <p:ext uri="{BB962C8B-B14F-4D97-AF65-F5344CB8AC3E}">
        <p14:creationId xmlns:p14="http://schemas.microsoft.com/office/powerpoint/2010/main" val="3014200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95236"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5238" name="TextBox 5"/>
          <p:cNvSpPr txBox="1">
            <a:spLocks noChangeArrowheads="1"/>
          </p:cNvSpPr>
          <p:nvPr/>
        </p:nvSpPr>
        <p:spPr bwMode="auto">
          <a:xfrm>
            <a:off x="468313" y="827088"/>
            <a:ext cx="20574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Findings: Pioneers in using tech to assist teachers</a:t>
            </a:r>
            <a:endParaRPr lang="en-US" sz="1200" dirty="0">
              <a:latin typeface="Calibri" pitchFamily="34" charset="0"/>
            </a:endParaRPr>
          </a:p>
        </p:txBody>
      </p:sp>
      <p:sp>
        <p:nvSpPr>
          <p:cNvPr id="95239"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491673F-F745-45B0-8C11-7F32A8A2A1D4}" type="slidenum">
              <a:rPr lang="en-US" sz="1200">
                <a:solidFill>
                  <a:srgbClr val="898989"/>
                </a:solidFill>
                <a:latin typeface="Calibri" pitchFamily="34" charset="0"/>
              </a:rPr>
              <a:pPr algn="r" eaLnBrk="1" hangingPunct="1"/>
              <a:t>34</a:t>
            </a:fld>
            <a:endParaRPr lang="en-US" sz="1200">
              <a:solidFill>
                <a:srgbClr val="898989"/>
              </a:solidFill>
              <a:latin typeface="Calibri" pitchFamily="34" charset="0"/>
            </a:endParaRPr>
          </a:p>
        </p:txBody>
      </p:sp>
      <p:sp>
        <p:nvSpPr>
          <p:cNvPr id="2" name="Rectangle 1"/>
          <p:cNvSpPr/>
          <p:nvPr/>
        </p:nvSpPr>
        <p:spPr>
          <a:xfrm>
            <a:off x="2976880" y="557967"/>
            <a:ext cx="5781040" cy="4401205"/>
          </a:xfrm>
          <a:prstGeom prst="rect">
            <a:avLst/>
          </a:prstGeom>
        </p:spPr>
        <p:txBody>
          <a:bodyPr wrap="square">
            <a:spAutoFit/>
          </a:bodyPr>
          <a:lstStyle/>
          <a:p>
            <a:r>
              <a:rPr lang="en-US" sz="2400" dirty="0" smtClean="0"/>
              <a:t>Children’s Literacy Initiative’s </a:t>
            </a:r>
            <a:r>
              <a:rPr lang="en-US" sz="2400" i="1" dirty="0" smtClean="0"/>
              <a:t>Compass</a:t>
            </a:r>
            <a:r>
              <a:rPr lang="en-US" sz="2400" dirty="0" smtClean="0"/>
              <a:t> </a:t>
            </a:r>
          </a:p>
          <a:p>
            <a:pPr lvl="1">
              <a:buClr>
                <a:schemeClr val="accent4"/>
              </a:buClr>
              <a:buFont typeface="Wingdings" charset="2"/>
              <a:buChar char="v"/>
            </a:pPr>
            <a:r>
              <a:rPr lang="en-US" sz="2000" dirty="0" smtClean="0"/>
              <a:t>Free video library of strategies for teachers (how to engage children in books, dialogic reading techniques). Dept. of Ed funded.</a:t>
            </a:r>
          </a:p>
          <a:p>
            <a:pPr lvl="1">
              <a:buClr>
                <a:schemeClr val="accent4"/>
              </a:buClr>
            </a:pPr>
            <a:endParaRPr lang="en-US" sz="2000" dirty="0" smtClean="0"/>
          </a:p>
          <a:p>
            <a:r>
              <a:rPr lang="en-US" sz="2400" dirty="0" smtClean="0"/>
              <a:t>Success for All embedded video</a:t>
            </a:r>
          </a:p>
          <a:p>
            <a:pPr lvl="1">
              <a:buClr>
                <a:schemeClr val="accent4"/>
              </a:buClr>
              <a:buFont typeface="Wingdings" charset="2"/>
              <a:buChar char="v"/>
            </a:pPr>
            <a:r>
              <a:rPr lang="en-US" sz="2000" dirty="0" smtClean="0"/>
              <a:t>Augmenting reading lessons with video clips and computer-assisted tutoring.</a:t>
            </a:r>
          </a:p>
          <a:p>
            <a:pPr lvl="1">
              <a:buClr>
                <a:schemeClr val="accent4"/>
              </a:buClr>
            </a:pPr>
            <a:endParaRPr lang="en-US" sz="2000" dirty="0" smtClean="0"/>
          </a:p>
          <a:p>
            <a:r>
              <a:rPr lang="en-US" sz="2400" dirty="0" smtClean="0"/>
              <a:t>Targeted Reading Intervention</a:t>
            </a:r>
          </a:p>
          <a:p>
            <a:pPr lvl="1">
              <a:buClr>
                <a:schemeClr val="accent4"/>
              </a:buClr>
              <a:buFont typeface="Wingdings" charset="2"/>
              <a:buChar char="v"/>
            </a:pPr>
            <a:r>
              <a:rPr lang="en-US" sz="2000" dirty="0" smtClean="0"/>
              <a:t>Webcam coaching of reading teachers. University of North Carolina.</a:t>
            </a:r>
          </a:p>
          <a:p>
            <a:endParaRPr lang="en-US" sz="2400" dirty="0" smtClean="0"/>
          </a:p>
        </p:txBody>
      </p:sp>
      <p:pic>
        <p:nvPicPr>
          <p:cNvPr id="9" name="Picture 8" descr="Final MELI  Seal Ochre Green Inner Web.jpg"/>
          <p:cNvPicPr>
            <a:picLocks noChangeAspect="1"/>
          </p:cNvPicPr>
          <p:nvPr/>
        </p:nvPicPr>
        <p:blipFill>
          <a:blip r:embed="rId3"/>
          <a:stretch>
            <a:fillRect/>
          </a:stretch>
        </p:blipFill>
        <p:spPr>
          <a:xfrm>
            <a:off x="1257808" y="4536440"/>
            <a:ext cx="1719072" cy="1694688"/>
          </a:xfrm>
          <a:prstGeom prst="rect">
            <a:avLst/>
          </a:prstGeom>
        </p:spPr>
      </p:pic>
    </p:spTree>
    <p:extLst>
      <p:ext uri="{BB962C8B-B14F-4D97-AF65-F5344CB8AC3E}">
        <p14:creationId xmlns:p14="http://schemas.microsoft.com/office/powerpoint/2010/main" val="3213987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96259" name="Rectangle 3"/>
          <p:cNvSpPr>
            <a:spLocks noGrp="1" noChangeArrowheads="1"/>
          </p:cNvSpPr>
          <p:nvPr>
            <p:ph idx="4294967295"/>
          </p:nvPr>
        </p:nvSpPr>
        <p:spPr>
          <a:xfrm>
            <a:off x="2816225" y="722313"/>
            <a:ext cx="5780088" cy="5637212"/>
          </a:xfrm>
        </p:spPr>
        <p:txBody>
          <a:bodyPr/>
          <a:lstStyle/>
          <a:p>
            <a:pPr marL="0" indent="0">
              <a:buNone/>
            </a:pPr>
            <a:r>
              <a:rPr lang="en-US" sz="2400" dirty="0" smtClean="0"/>
              <a:t>Innovations for Learning</a:t>
            </a:r>
          </a:p>
          <a:p>
            <a:pPr lvl="1">
              <a:buClr>
                <a:schemeClr val="accent4"/>
              </a:buClr>
              <a:buFont typeface="Wingdings" charset="2"/>
              <a:buChar char="v"/>
            </a:pPr>
            <a:r>
              <a:rPr lang="en-US" sz="2000" dirty="0" smtClean="0"/>
              <a:t>Computer-based reading programs assist teachers and enable volunteer tutors who call students in the classroom via a Skype-like system as children read online books</a:t>
            </a:r>
          </a:p>
          <a:p>
            <a:pPr marL="0" indent="0">
              <a:buNone/>
            </a:pPr>
            <a:r>
              <a:rPr lang="en-US" sz="2400" dirty="0" err="1" smtClean="0"/>
              <a:t>iRead</a:t>
            </a:r>
            <a:endParaRPr lang="en-US" sz="2400" dirty="0" smtClean="0"/>
          </a:p>
          <a:p>
            <a:pPr lvl="1">
              <a:buClr>
                <a:schemeClr val="accent4"/>
              </a:buClr>
              <a:buFont typeface="Wingdings" charset="2"/>
              <a:buChar char="v"/>
            </a:pPr>
            <a:r>
              <a:rPr lang="en-US" sz="2000" dirty="0" smtClean="0"/>
              <a:t>Students use iPods to record themselves reading books; teachers listen to audio files and personalize instruction according to what they hear. </a:t>
            </a:r>
          </a:p>
          <a:p>
            <a:pPr marL="0" indent="0">
              <a:buNone/>
            </a:pPr>
            <a:r>
              <a:rPr lang="en-US" sz="2400" dirty="0" smtClean="0"/>
              <a:t>Ready to Learn “</a:t>
            </a:r>
            <a:r>
              <a:rPr lang="en-US" sz="2400" dirty="0" err="1" smtClean="0"/>
              <a:t>transmedia</a:t>
            </a:r>
            <a:r>
              <a:rPr lang="en-US" sz="2400" dirty="0" smtClean="0"/>
              <a:t>” products</a:t>
            </a:r>
          </a:p>
          <a:p>
            <a:pPr lvl="1">
              <a:buClr>
                <a:schemeClr val="accent4"/>
              </a:buClr>
              <a:buFont typeface="Wingdings" charset="2"/>
              <a:buChar char="v"/>
            </a:pPr>
            <a:r>
              <a:rPr lang="en-US" sz="2000" dirty="0" smtClean="0"/>
              <a:t>Creating and evaluating suites of learning products for parents and teachers across various platforms, including TV, Internet, and tablets.</a:t>
            </a:r>
          </a:p>
          <a:p>
            <a:pPr marL="346075" indent="-346075">
              <a:lnSpc>
                <a:spcPts val="2600"/>
              </a:lnSpc>
              <a:spcBef>
                <a:spcPts val="2000"/>
              </a:spcBef>
              <a:buClr>
                <a:srgbClr val="F79646"/>
              </a:buClr>
              <a:buSzPct val="150000"/>
              <a:buFont typeface="Arial" pitchFamily="34" charset="0"/>
              <a:buNone/>
            </a:pPr>
            <a:endParaRPr lang="en-US" sz="2100" b="1" dirty="0" smtClean="0">
              <a:solidFill>
                <a:srgbClr val="000000"/>
              </a:solidFill>
              <a:ea typeface="ＭＳ Ｐゴシック" pitchFamily="34" charset="-128"/>
            </a:endParaRPr>
          </a:p>
        </p:txBody>
      </p:sp>
      <p:sp>
        <p:nvSpPr>
          <p:cNvPr id="96260"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6262" name="TextBox 5"/>
          <p:cNvSpPr txBox="1">
            <a:spLocks noChangeArrowheads="1"/>
          </p:cNvSpPr>
          <p:nvPr/>
        </p:nvSpPr>
        <p:spPr bwMode="auto">
          <a:xfrm>
            <a:off x="457200" y="838200"/>
            <a:ext cx="2065338"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Pioneering Programs </a:t>
            </a:r>
            <a:r>
              <a:rPr lang="en-US" sz="2200" b="1" dirty="0">
                <a:cs typeface="Arial" pitchFamily="34" charset="0"/>
              </a:rPr>
              <a:t>A</a:t>
            </a:r>
            <a:r>
              <a:rPr lang="en-US" sz="2200" b="1" dirty="0" smtClean="0">
                <a:cs typeface="Arial" pitchFamily="34" charset="0"/>
              </a:rPr>
              <a:t>ssisting </a:t>
            </a:r>
            <a:r>
              <a:rPr lang="en-US" sz="2200" b="1" dirty="0">
                <a:cs typeface="Arial" pitchFamily="34" charset="0"/>
              </a:rPr>
              <a:t>T</a:t>
            </a:r>
            <a:r>
              <a:rPr lang="en-US" sz="2200" b="1" dirty="0" smtClean="0">
                <a:cs typeface="Arial" pitchFamily="34" charset="0"/>
              </a:rPr>
              <a:t>eachers</a:t>
            </a:r>
            <a:endParaRPr lang="en-US" sz="1200" dirty="0" smtClean="0">
              <a:latin typeface="Calibri" pitchFamily="34" charset="0"/>
            </a:endParaRPr>
          </a:p>
          <a:p>
            <a:pPr eaLnBrk="1" hangingPunct="1"/>
            <a:r>
              <a:rPr lang="en-US" sz="2200" b="1" dirty="0" smtClean="0"/>
              <a:t> </a:t>
            </a:r>
            <a:endParaRPr lang="en-US" sz="2200" b="1" dirty="0">
              <a:solidFill>
                <a:srgbClr val="666699"/>
              </a:solidFill>
            </a:endParaRPr>
          </a:p>
          <a:p>
            <a:pPr eaLnBrk="1" hangingPunct="1"/>
            <a:endParaRPr lang="en-US" sz="1200" dirty="0">
              <a:latin typeface="Calibri" pitchFamily="34" charset="0"/>
            </a:endParaRPr>
          </a:p>
        </p:txBody>
      </p:sp>
      <p:sp>
        <p:nvSpPr>
          <p:cNvPr id="96263"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52E5A85E-7B2B-4EA1-A1DF-C3AD05140F27}" type="slidenum">
              <a:rPr lang="en-US" sz="1200">
                <a:solidFill>
                  <a:srgbClr val="898989"/>
                </a:solidFill>
                <a:latin typeface="Calibri" pitchFamily="34" charset="0"/>
              </a:rPr>
              <a:pPr algn="r" eaLnBrk="1" hangingPunct="1"/>
              <a:t>35</a:t>
            </a:fld>
            <a:endParaRPr lang="en-US" sz="1200">
              <a:solidFill>
                <a:srgbClr val="898989"/>
              </a:solidFill>
              <a:latin typeface="Calibri" pitchFamily="34" charset="0"/>
            </a:endParaRPr>
          </a:p>
        </p:txBody>
      </p:sp>
      <p:pic>
        <p:nvPicPr>
          <p:cNvPr id="8" name="Picture 7"/>
          <p:cNvPicPr>
            <a:picLocks noChangeAspect="1"/>
          </p:cNvPicPr>
          <p:nvPr/>
        </p:nvPicPr>
        <p:blipFill>
          <a:blip r:embed="rId3"/>
          <a:stretch>
            <a:fillRect/>
          </a:stretch>
        </p:blipFill>
        <p:spPr>
          <a:xfrm>
            <a:off x="299720" y="4947920"/>
            <a:ext cx="2755899" cy="10668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41" y="65740"/>
            <a:ext cx="8382000" cy="1371600"/>
          </a:xfrm>
        </p:spPr>
        <p:txBody>
          <a:bodyPr>
            <a:noAutofit/>
          </a:bodyPr>
          <a:lstStyle/>
          <a:p>
            <a:r>
              <a:rPr lang="en-US" sz="3200" dirty="0" smtClean="0"/>
              <a:t>Future mapping: Four approaches to consider</a:t>
            </a:r>
            <a:endParaRPr lang="en-US" sz="3200" dirty="0"/>
          </a:p>
        </p:txBody>
      </p:sp>
      <p:grpSp>
        <p:nvGrpSpPr>
          <p:cNvPr id="3" name="Group 2"/>
          <p:cNvGrpSpPr/>
          <p:nvPr/>
        </p:nvGrpSpPr>
        <p:grpSpPr>
          <a:xfrm>
            <a:off x="291043" y="1868036"/>
            <a:ext cx="8457574" cy="3929434"/>
            <a:chOff x="291043" y="2675512"/>
            <a:chExt cx="8457574" cy="3929434"/>
          </a:xfrm>
          <a:solidFill>
            <a:srgbClr val="F2B20C"/>
          </a:solidFill>
        </p:grpSpPr>
        <p:grpSp>
          <p:nvGrpSpPr>
            <p:cNvPr id="14" name="Group 13"/>
            <p:cNvGrpSpPr/>
            <p:nvPr/>
          </p:nvGrpSpPr>
          <p:grpSpPr>
            <a:xfrm>
              <a:off x="291043" y="2691276"/>
              <a:ext cx="1828800" cy="1828800"/>
              <a:chOff x="5064" y="2072166"/>
              <a:chExt cx="939803" cy="939803"/>
            </a:xfrm>
            <a:grpFill/>
          </p:grpSpPr>
          <p:sp>
            <p:nvSpPr>
              <p:cNvPr id="15" name="Oval 14"/>
              <p:cNvSpPr/>
              <p:nvPr/>
            </p:nvSpPr>
            <p:spPr>
              <a:xfrm>
                <a:off x="5064" y="2072166"/>
                <a:ext cx="939803" cy="939803"/>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Oval 4"/>
              <p:cNvSpPr/>
              <p:nvPr/>
            </p:nvSpPr>
            <p:spPr>
              <a:xfrm>
                <a:off x="142695" y="2209797"/>
                <a:ext cx="664541" cy="6645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kern="1200" dirty="0" smtClean="0"/>
                  <a:t>Promoting personal connection</a:t>
                </a:r>
                <a:endParaRPr lang="en-US" kern="1200" dirty="0"/>
              </a:p>
            </p:txBody>
          </p:sp>
        </p:grpSp>
        <p:grpSp>
          <p:nvGrpSpPr>
            <p:cNvPr id="17" name="Group 16"/>
            <p:cNvGrpSpPr/>
            <p:nvPr/>
          </p:nvGrpSpPr>
          <p:grpSpPr>
            <a:xfrm>
              <a:off x="2514599" y="2691276"/>
              <a:ext cx="1828800" cy="1828800"/>
              <a:chOff x="5064" y="2072166"/>
              <a:chExt cx="939803" cy="939803"/>
            </a:xfrm>
            <a:grpFill/>
          </p:grpSpPr>
          <p:sp>
            <p:nvSpPr>
              <p:cNvPr id="18" name="Oval 17"/>
              <p:cNvSpPr/>
              <p:nvPr/>
            </p:nvSpPr>
            <p:spPr>
              <a:xfrm>
                <a:off x="5064" y="2072166"/>
                <a:ext cx="939803" cy="939803"/>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Oval 4"/>
              <p:cNvSpPr/>
              <p:nvPr/>
            </p:nvSpPr>
            <p:spPr>
              <a:xfrm>
                <a:off x="142695" y="2209797"/>
                <a:ext cx="664541" cy="6645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dirty="0" smtClean="0"/>
                  <a:t>Reinforcing basic skills</a:t>
                </a:r>
                <a:endParaRPr lang="en-US" kern="1200" dirty="0"/>
              </a:p>
            </p:txBody>
          </p:sp>
        </p:grpSp>
        <p:grpSp>
          <p:nvGrpSpPr>
            <p:cNvPr id="20" name="Group 19"/>
            <p:cNvGrpSpPr/>
            <p:nvPr/>
          </p:nvGrpSpPr>
          <p:grpSpPr>
            <a:xfrm>
              <a:off x="4716694" y="2691276"/>
              <a:ext cx="1828800" cy="1828800"/>
              <a:chOff x="4704080" y="2072166"/>
              <a:chExt cx="939803" cy="939803"/>
            </a:xfrm>
            <a:grpFill/>
          </p:grpSpPr>
          <p:sp>
            <p:nvSpPr>
              <p:cNvPr id="21" name="Oval 20"/>
              <p:cNvSpPr/>
              <p:nvPr/>
            </p:nvSpPr>
            <p:spPr>
              <a:xfrm>
                <a:off x="4704080" y="2072166"/>
                <a:ext cx="939803" cy="939803"/>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Oval 4"/>
              <p:cNvSpPr/>
              <p:nvPr/>
            </p:nvSpPr>
            <p:spPr>
              <a:xfrm>
                <a:off x="4880337" y="2247526"/>
                <a:ext cx="631755" cy="5638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kern="1200" dirty="0" smtClean="0"/>
                  <a:t>Building background knowledge</a:t>
                </a:r>
                <a:endParaRPr lang="en-US" kern="1200" dirty="0"/>
              </a:p>
            </p:txBody>
          </p:sp>
        </p:grpSp>
        <p:grpSp>
          <p:nvGrpSpPr>
            <p:cNvPr id="23" name="Group 22"/>
            <p:cNvGrpSpPr/>
            <p:nvPr/>
          </p:nvGrpSpPr>
          <p:grpSpPr>
            <a:xfrm>
              <a:off x="6919817" y="2675512"/>
              <a:ext cx="1828800" cy="1828800"/>
              <a:chOff x="4704080" y="2072166"/>
              <a:chExt cx="939803" cy="939803"/>
            </a:xfrm>
            <a:grpFill/>
          </p:grpSpPr>
          <p:sp>
            <p:nvSpPr>
              <p:cNvPr id="24" name="Oval 23"/>
              <p:cNvSpPr/>
              <p:nvPr/>
            </p:nvSpPr>
            <p:spPr>
              <a:xfrm>
                <a:off x="4704080" y="2072166"/>
                <a:ext cx="939803" cy="939803"/>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Oval 4"/>
              <p:cNvSpPr/>
              <p:nvPr/>
            </p:nvSpPr>
            <p:spPr>
              <a:xfrm>
                <a:off x="4841711" y="2209797"/>
                <a:ext cx="664541" cy="6645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dirty="0" smtClean="0"/>
                  <a:t>Improving the workforce</a:t>
                </a:r>
                <a:endParaRPr lang="en-US" kern="1200" dirty="0"/>
              </a:p>
            </p:txBody>
          </p:sp>
        </p:grpSp>
        <p:grpSp>
          <p:nvGrpSpPr>
            <p:cNvPr id="29" name="Group 28"/>
            <p:cNvGrpSpPr/>
            <p:nvPr/>
          </p:nvGrpSpPr>
          <p:grpSpPr>
            <a:xfrm>
              <a:off x="7187639" y="4724400"/>
              <a:ext cx="1409704" cy="940273"/>
              <a:chOff x="7805430" y="1647987"/>
              <a:chExt cx="1409704" cy="940273"/>
            </a:xfrm>
            <a:grpFill/>
          </p:grpSpPr>
          <p:sp>
            <p:nvSpPr>
              <p:cNvPr id="30" name="Rectangle 29"/>
              <p:cNvSpPr/>
              <p:nvPr/>
            </p:nvSpPr>
            <p:spPr>
              <a:xfrm>
                <a:off x="7805430" y="1647987"/>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8030983" y="1647987"/>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Professional dev hubs / online courses</a:t>
                </a:r>
                <a:endParaRPr lang="en-US" sz="1400" b="1" kern="1200" dirty="0">
                  <a:solidFill>
                    <a:schemeClr val="tx1"/>
                  </a:solidFill>
                </a:endParaRPr>
              </a:p>
            </p:txBody>
          </p:sp>
        </p:grpSp>
        <p:grpSp>
          <p:nvGrpSpPr>
            <p:cNvPr id="32" name="Group 31"/>
            <p:cNvGrpSpPr/>
            <p:nvPr/>
          </p:nvGrpSpPr>
          <p:grpSpPr>
            <a:xfrm>
              <a:off x="7187639" y="5664673"/>
              <a:ext cx="1409704" cy="940273"/>
              <a:chOff x="7805430" y="2588260"/>
              <a:chExt cx="1409704" cy="940273"/>
            </a:xfrm>
            <a:grpFill/>
          </p:grpSpPr>
          <p:sp>
            <p:nvSpPr>
              <p:cNvPr id="33" name="Rectangle 32"/>
              <p:cNvSpPr/>
              <p:nvPr/>
            </p:nvSpPr>
            <p:spPr>
              <a:xfrm>
                <a:off x="7805430" y="2588260"/>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7902511" y="2588260"/>
                <a:ext cx="1312623"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Better, on-demand access to curricular materials</a:t>
                </a:r>
                <a:endParaRPr lang="en-US" sz="1400" b="1" kern="1200" dirty="0">
                  <a:solidFill>
                    <a:schemeClr val="tx1"/>
                  </a:solidFill>
                </a:endParaRPr>
              </a:p>
            </p:txBody>
          </p:sp>
        </p:grpSp>
        <p:grpSp>
          <p:nvGrpSpPr>
            <p:cNvPr id="38" name="Group 37"/>
            <p:cNvGrpSpPr/>
            <p:nvPr/>
          </p:nvGrpSpPr>
          <p:grpSpPr>
            <a:xfrm>
              <a:off x="4978456" y="4724400"/>
              <a:ext cx="1409704" cy="940273"/>
              <a:chOff x="5455922" y="1647987"/>
              <a:chExt cx="1409704" cy="940273"/>
            </a:xfrm>
            <a:grpFill/>
          </p:grpSpPr>
          <p:sp>
            <p:nvSpPr>
              <p:cNvPr id="39" name="Rectangle 38"/>
              <p:cNvSpPr/>
              <p:nvPr/>
            </p:nvSpPr>
            <p:spPr>
              <a:xfrm>
                <a:off x="5455922" y="1647987"/>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Rectangle 39"/>
              <p:cNvSpPr/>
              <p:nvPr/>
            </p:nvSpPr>
            <p:spPr>
              <a:xfrm>
                <a:off x="5681475" y="1647987"/>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Video field trips</a:t>
                </a:r>
                <a:endParaRPr lang="en-US" sz="1400" b="1" kern="1200" dirty="0">
                  <a:solidFill>
                    <a:schemeClr val="tx1"/>
                  </a:solidFill>
                </a:endParaRPr>
              </a:p>
            </p:txBody>
          </p:sp>
        </p:grpSp>
        <p:grpSp>
          <p:nvGrpSpPr>
            <p:cNvPr id="41" name="Group 40"/>
            <p:cNvGrpSpPr/>
            <p:nvPr/>
          </p:nvGrpSpPr>
          <p:grpSpPr>
            <a:xfrm>
              <a:off x="4987124" y="5664673"/>
              <a:ext cx="1409704" cy="940273"/>
              <a:chOff x="5455922" y="2588260"/>
              <a:chExt cx="1409704" cy="940273"/>
            </a:xfrm>
            <a:grpFill/>
          </p:grpSpPr>
          <p:sp>
            <p:nvSpPr>
              <p:cNvPr id="42" name="Rectangle 41"/>
              <p:cNvSpPr/>
              <p:nvPr/>
            </p:nvSpPr>
            <p:spPr>
              <a:xfrm>
                <a:off x="5455922" y="2588260"/>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681475" y="2588260"/>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Children’s literature available as e-books</a:t>
                </a:r>
                <a:endParaRPr lang="en-US" sz="1400" b="1" kern="1200" dirty="0">
                  <a:solidFill>
                    <a:schemeClr val="tx1"/>
                  </a:solidFill>
                </a:endParaRPr>
              </a:p>
            </p:txBody>
          </p:sp>
        </p:grpSp>
        <p:grpSp>
          <p:nvGrpSpPr>
            <p:cNvPr id="44" name="Group 43"/>
            <p:cNvGrpSpPr/>
            <p:nvPr/>
          </p:nvGrpSpPr>
          <p:grpSpPr>
            <a:xfrm>
              <a:off x="2782421" y="4724400"/>
              <a:ext cx="1409704" cy="940273"/>
              <a:chOff x="3106415" y="1647987"/>
              <a:chExt cx="1409704" cy="940273"/>
            </a:xfrm>
            <a:grpFill/>
          </p:grpSpPr>
          <p:sp>
            <p:nvSpPr>
              <p:cNvPr id="45" name="Rectangle 44"/>
              <p:cNvSpPr/>
              <p:nvPr/>
            </p:nvSpPr>
            <p:spPr>
              <a:xfrm>
                <a:off x="3106415" y="1647987"/>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6" name="Rectangle 45"/>
              <p:cNvSpPr/>
              <p:nvPr/>
            </p:nvSpPr>
            <p:spPr>
              <a:xfrm>
                <a:off x="3331967" y="1647987"/>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App games that test phonics knowledge</a:t>
                </a:r>
                <a:endParaRPr lang="en-US" sz="1400" b="1" kern="1200" dirty="0">
                  <a:solidFill>
                    <a:schemeClr val="tx1"/>
                  </a:solidFill>
                </a:endParaRPr>
              </a:p>
            </p:txBody>
          </p:sp>
        </p:grpSp>
        <p:grpSp>
          <p:nvGrpSpPr>
            <p:cNvPr id="47" name="Group 46"/>
            <p:cNvGrpSpPr/>
            <p:nvPr/>
          </p:nvGrpSpPr>
          <p:grpSpPr>
            <a:xfrm>
              <a:off x="2782421" y="5664559"/>
              <a:ext cx="1409704" cy="940273"/>
              <a:chOff x="3106415" y="2588260"/>
              <a:chExt cx="1409704" cy="940273"/>
            </a:xfrm>
            <a:grpFill/>
          </p:grpSpPr>
          <p:sp>
            <p:nvSpPr>
              <p:cNvPr id="48" name="Rectangle 47"/>
              <p:cNvSpPr/>
              <p:nvPr/>
            </p:nvSpPr>
            <p:spPr>
              <a:xfrm>
                <a:off x="3106415" y="2588260"/>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9" name="Rectangle 48"/>
              <p:cNvSpPr/>
              <p:nvPr/>
            </p:nvSpPr>
            <p:spPr>
              <a:xfrm>
                <a:off x="3331967" y="2588260"/>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Flashcards for sight words</a:t>
                </a:r>
                <a:endParaRPr lang="en-US" sz="1400" b="1" kern="1200" dirty="0">
                  <a:solidFill>
                    <a:schemeClr val="tx1"/>
                  </a:solidFill>
                </a:endParaRPr>
              </a:p>
            </p:txBody>
          </p:sp>
        </p:grpSp>
        <p:grpSp>
          <p:nvGrpSpPr>
            <p:cNvPr id="50" name="Group 49"/>
            <p:cNvGrpSpPr/>
            <p:nvPr/>
          </p:nvGrpSpPr>
          <p:grpSpPr>
            <a:xfrm>
              <a:off x="558865" y="4724400"/>
              <a:ext cx="1409704" cy="940273"/>
              <a:chOff x="756907" y="1647987"/>
              <a:chExt cx="1409704" cy="940273"/>
            </a:xfrm>
            <a:grpFill/>
          </p:grpSpPr>
          <p:sp>
            <p:nvSpPr>
              <p:cNvPr id="51" name="Rectangle 50"/>
              <p:cNvSpPr/>
              <p:nvPr/>
            </p:nvSpPr>
            <p:spPr>
              <a:xfrm>
                <a:off x="756907" y="1647987"/>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982460" y="1647987"/>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Social networking</a:t>
                </a:r>
                <a:endParaRPr lang="en-US" sz="1400" b="1" kern="1200" dirty="0">
                  <a:solidFill>
                    <a:schemeClr val="tx1"/>
                  </a:solidFill>
                </a:endParaRPr>
              </a:p>
            </p:txBody>
          </p:sp>
        </p:grpSp>
        <p:grpSp>
          <p:nvGrpSpPr>
            <p:cNvPr id="53" name="Group 52"/>
            <p:cNvGrpSpPr/>
            <p:nvPr/>
          </p:nvGrpSpPr>
          <p:grpSpPr>
            <a:xfrm>
              <a:off x="551297" y="5664673"/>
              <a:ext cx="1409704" cy="940273"/>
              <a:chOff x="756907" y="2588260"/>
              <a:chExt cx="1409704" cy="940273"/>
            </a:xfrm>
            <a:grpFill/>
          </p:grpSpPr>
          <p:sp>
            <p:nvSpPr>
              <p:cNvPr id="54" name="Rectangle 53"/>
              <p:cNvSpPr/>
              <p:nvPr/>
            </p:nvSpPr>
            <p:spPr>
              <a:xfrm>
                <a:off x="756907" y="2588260"/>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5" name="Rectangle 54"/>
              <p:cNvSpPr/>
              <p:nvPr/>
            </p:nvSpPr>
            <p:spPr>
              <a:xfrm>
                <a:off x="982460" y="2588260"/>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Texting via mobile device</a:t>
                </a:r>
                <a:endParaRPr lang="en-US" sz="1400" b="1" kern="1200" dirty="0">
                  <a:solidFill>
                    <a:schemeClr val="tx1"/>
                  </a:solidFill>
                </a:endParaRPr>
              </a:p>
            </p:txBody>
          </p:sp>
        </p:grpSp>
      </p:grpSp>
    </p:spTree>
    <p:extLst>
      <p:ext uri="{BB962C8B-B14F-4D97-AF65-F5344CB8AC3E}">
        <p14:creationId xmlns:p14="http://schemas.microsoft.com/office/powerpoint/2010/main" val="2852063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txBox="1">
            <a:spLocks noGrp="1"/>
          </p:cNvSpPr>
          <p:nvPr/>
        </p:nvSpPr>
        <p:spPr bwMode="auto">
          <a:xfrm>
            <a:off x="673576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4E08036-07D0-4284-AA1A-0D52E4176A72}" type="slidenum">
              <a:rPr lang="en-US" sz="1200">
                <a:solidFill>
                  <a:srgbClr val="898989"/>
                </a:solidFill>
                <a:latin typeface="Calibri" pitchFamily="34" charset="0"/>
              </a:rPr>
              <a:pPr algn="r" eaLnBrk="1" hangingPunct="1"/>
              <a:t>37</a:t>
            </a:fld>
            <a:endParaRPr lang="en-US" sz="1200">
              <a:solidFill>
                <a:srgbClr val="898989"/>
              </a:solidFill>
              <a:latin typeface="Calibri" pitchFamily="34" charset="0"/>
            </a:endParaRPr>
          </a:p>
        </p:txBody>
      </p:sp>
      <p:sp>
        <p:nvSpPr>
          <p:cNvPr id="97283" name="Rectangle 3"/>
          <p:cNvSpPr>
            <a:spLocks noGrp="1" noChangeArrowheads="1"/>
          </p:cNvSpPr>
          <p:nvPr>
            <p:ph idx="4294967295"/>
          </p:nvPr>
        </p:nvSpPr>
        <p:spPr>
          <a:xfrm>
            <a:off x="2847340" y="656590"/>
            <a:ext cx="5695950" cy="5581650"/>
          </a:xfrm>
        </p:spPr>
        <p:txBody>
          <a:bodyPr/>
          <a:lstStyle/>
          <a:p>
            <a:pPr>
              <a:buClr>
                <a:srgbClr val="7030A0"/>
              </a:buClr>
              <a:buFont typeface="Wingdings" charset="2"/>
              <a:buChar char="v"/>
            </a:pPr>
            <a:r>
              <a:rPr lang="en-US" sz="1800" b="1" dirty="0" smtClean="0"/>
              <a:t>Conduct community audits</a:t>
            </a:r>
            <a:r>
              <a:rPr lang="en-US" sz="1800" dirty="0" smtClean="0"/>
              <a:t>. Assess disparities in access and capacity to deploy technology for literacy outreach.</a:t>
            </a:r>
          </a:p>
          <a:p>
            <a:pPr>
              <a:buClr>
                <a:srgbClr val="7030A0"/>
              </a:buClr>
              <a:buFont typeface="Wingdings" charset="2"/>
              <a:buChar char="v"/>
            </a:pPr>
            <a:r>
              <a:rPr lang="en-US" sz="1800" b="1" dirty="0" smtClean="0"/>
              <a:t>Create public engagement initiatives </a:t>
            </a:r>
            <a:r>
              <a:rPr lang="en-US" sz="1800" dirty="0" smtClean="0"/>
              <a:t>on the need for critical thinking about media. </a:t>
            </a:r>
          </a:p>
          <a:p>
            <a:pPr>
              <a:buClr>
                <a:srgbClr val="7030A0"/>
              </a:buClr>
              <a:buFont typeface="Wingdings" charset="2"/>
              <a:buChar char="v"/>
            </a:pPr>
            <a:r>
              <a:rPr lang="en-US" sz="1800" b="1" dirty="0" smtClean="0"/>
              <a:t>Create a place in every community </a:t>
            </a:r>
            <a:r>
              <a:rPr lang="en-US" sz="1800" dirty="0" smtClean="0"/>
              <a:t>where parents and educators can experiment together with online and offline media as a springboard for children’s literacy.</a:t>
            </a:r>
          </a:p>
          <a:p>
            <a:pPr>
              <a:buClr>
                <a:srgbClr val="7030A0"/>
              </a:buClr>
              <a:buFont typeface="Wingdings" charset="2"/>
              <a:buChar char="v"/>
            </a:pPr>
            <a:r>
              <a:rPr lang="en-US" sz="1800" b="1" dirty="0" smtClean="0"/>
              <a:t>Support sound research </a:t>
            </a:r>
            <a:r>
              <a:rPr lang="en-US" sz="1800" dirty="0" smtClean="0"/>
              <a:t>on how both technology </a:t>
            </a:r>
            <a:r>
              <a:rPr lang="en-US" sz="1800" i="1" dirty="0" smtClean="0"/>
              <a:t>content and contexts </a:t>
            </a:r>
            <a:r>
              <a:rPr lang="en-US" sz="1800" dirty="0" smtClean="0"/>
              <a:t>are affecting reading development.</a:t>
            </a:r>
          </a:p>
          <a:p>
            <a:pPr>
              <a:buClr>
                <a:srgbClr val="7030A0"/>
              </a:buClr>
              <a:buFont typeface="Wingdings" charset="2"/>
              <a:buChar char="v"/>
            </a:pPr>
            <a:r>
              <a:rPr lang="en-US" sz="1800" b="1" dirty="0" smtClean="0"/>
              <a:t>Create partnerships for innovation. </a:t>
            </a:r>
            <a:r>
              <a:rPr lang="en-US" sz="1800" dirty="0" smtClean="0"/>
              <a:t>Stimulate collaboration among tech industry, educators, parents and community institutions such as schools, libraries and universities.</a:t>
            </a:r>
          </a:p>
          <a:p>
            <a:pPr marL="620713" indent="-273050" eaLnBrk="1" hangingPunct="1">
              <a:lnSpc>
                <a:spcPts val="2600"/>
              </a:lnSpc>
              <a:spcBef>
                <a:spcPts val="600"/>
              </a:spcBef>
              <a:buClr>
                <a:srgbClr val="F79646"/>
              </a:buClr>
              <a:buSzPct val="130000"/>
            </a:pPr>
            <a:endParaRPr lang="en-US" sz="1800" dirty="0" smtClean="0"/>
          </a:p>
        </p:txBody>
      </p:sp>
      <p:sp>
        <p:nvSpPr>
          <p:cNvPr id="97284"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7286" name="TextBox 3"/>
          <p:cNvSpPr txBox="1">
            <a:spLocks noChangeArrowheads="1"/>
          </p:cNvSpPr>
          <p:nvPr/>
        </p:nvSpPr>
        <p:spPr bwMode="auto">
          <a:xfrm>
            <a:off x="457200" y="841375"/>
            <a:ext cx="2065338"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ts val="2700"/>
              </a:lnSpc>
            </a:pPr>
            <a:r>
              <a:rPr lang="en-US" sz="1600" b="1" dirty="0" smtClean="0">
                <a:solidFill>
                  <a:srgbClr val="000000"/>
                </a:solidFill>
                <a:cs typeface="Arial" pitchFamily="34" charset="0"/>
              </a:rPr>
              <a:t>5 </a:t>
            </a:r>
            <a:r>
              <a:rPr lang="en-US" sz="1400" b="1" dirty="0" smtClean="0">
                <a:solidFill>
                  <a:srgbClr val="000000"/>
                </a:solidFill>
                <a:cs typeface="Arial" pitchFamily="34" charset="0"/>
              </a:rPr>
              <a:t>Recommendations:</a:t>
            </a:r>
            <a:endParaRPr lang="en-US" sz="1400" b="1" dirty="0">
              <a:solidFill>
                <a:srgbClr val="000000"/>
              </a:solidFill>
              <a:cs typeface="Arial" pitchFamily="34" charset="0"/>
            </a:endParaRPr>
          </a:p>
          <a:p>
            <a:pPr eaLnBrk="1" hangingPunct="1">
              <a:lnSpc>
                <a:spcPts val="2700"/>
              </a:lnSpc>
            </a:pPr>
            <a:r>
              <a:rPr lang="en-US" sz="1400" b="1" i="1" dirty="0" smtClean="0">
                <a:solidFill>
                  <a:srgbClr val="000000"/>
                </a:solidFill>
                <a:cs typeface="Arial" pitchFamily="34" charset="0"/>
              </a:rPr>
              <a:t>From the </a:t>
            </a:r>
            <a:r>
              <a:rPr lang="en-US" sz="1400" b="1" i="1" dirty="0">
                <a:solidFill>
                  <a:srgbClr val="000000"/>
                </a:solidFill>
                <a:cs typeface="Arial" pitchFamily="34" charset="0"/>
              </a:rPr>
              <a:t>Wild West to </a:t>
            </a:r>
            <a:r>
              <a:rPr lang="en-US" sz="1400" b="1" i="1" dirty="0" smtClean="0">
                <a:solidFill>
                  <a:srgbClr val="000000"/>
                </a:solidFill>
                <a:cs typeface="Arial" pitchFamily="34" charset="0"/>
              </a:rPr>
              <a:t>Pioneering “Literate Communities”</a:t>
            </a:r>
            <a:endParaRPr lang="en-US" sz="1400" b="1" i="1" dirty="0">
              <a:solidFill>
                <a:srgbClr val="000000"/>
              </a:solidFill>
              <a:cs typeface="Arial" pitchFamily="34" charset="0"/>
            </a:endParaRPr>
          </a:p>
          <a:p>
            <a:pPr eaLnBrk="1" hangingPunct="1">
              <a:lnSpc>
                <a:spcPts val="2700"/>
              </a:lnSpc>
            </a:pPr>
            <a:endParaRPr lang="en-US" sz="2200" b="1" dirty="0">
              <a:solidFill>
                <a:srgbClr val="000000"/>
              </a:solidFill>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00" y="0"/>
            <a:ext cx="9144000" cy="6858000"/>
          </a:xfrm>
          <a:prstGeom prst="rect">
            <a:avLst/>
          </a:prstGeom>
          <a:solidFill>
            <a:srgbClr val="F2B21D"/>
          </a:solidFill>
          <a:ln w="88900">
            <a:solidFill>
              <a:srgbClr val="F2B21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solidFill>
                <a:srgbClr val="F4C330"/>
              </a:solidFill>
            </a:endParaRPr>
          </a:p>
        </p:txBody>
      </p:sp>
      <p:sp>
        <p:nvSpPr>
          <p:cNvPr id="100355" name="Rectangle 3"/>
          <p:cNvSpPr txBox="1">
            <a:spLocks noChangeArrowheads="1"/>
          </p:cNvSpPr>
          <p:nvPr/>
        </p:nvSpPr>
        <p:spPr bwMode="auto">
          <a:xfrm>
            <a:off x="822960" y="2036763"/>
            <a:ext cx="769112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400" dirty="0" smtClean="0">
                <a:solidFill>
                  <a:schemeClr val="accent4"/>
                </a:solidFill>
              </a:rPr>
              <a:t>joanganzcooneycenter.org</a:t>
            </a:r>
          </a:p>
          <a:p>
            <a:pPr algn="ctr"/>
            <a:r>
              <a:rPr lang="en-US" sz="3200" dirty="0" smtClean="0"/>
              <a:t>Facebook.com/</a:t>
            </a:r>
            <a:r>
              <a:rPr lang="en-US" sz="3200" dirty="0" err="1" smtClean="0"/>
              <a:t>cooneycenter</a:t>
            </a:r>
            <a:endParaRPr lang="en-US" sz="3200" dirty="0" smtClean="0"/>
          </a:p>
          <a:p>
            <a:pPr algn="ctr"/>
            <a:r>
              <a:rPr lang="en-US" sz="3200" dirty="0" smtClean="0"/>
              <a:t>twitter.com/</a:t>
            </a:r>
            <a:r>
              <a:rPr lang="en-US" sz="3200" dirty="0" err="1" smtClean="0"/>
              <a:t>cooneycenter</a:t>
            </a:r>
            <a:endParaRPr lang="en-US" sz="3200" dirty="0" smtClean="0"/>
          </a:p>
          <a:p>
            <a:pPr algn="ctr"/>
            <a:endParaRPr lang="en-US" sz="3200" dirty="0" smtClean="0"/>
          </a:p>
          <a:p>
            <a:pPr algn="ctr"/>
            <a:r>
              <a:rPr lang="en-US" sz="4400" dirty="0" err="1" smtClean="0">
                <a:solidFill>
                  <a:schemeClr val="accent4"/>
                </a:solidFill>
              </a:rPr>
              <a:t>earlyed.newamerica.net</a:t>
            </a:r>
            <a:endParaRPr lang="en-US" sz="4400" dirty="0" smtClean="0">
              <a:solidFill>
                <a:schemeClr val="accent4"/>
              </a:solidFill>
            </a:endParaRPr>
          </a:p>
          <a:p>
            <a:pPr algn="ctr"/>
            <a:r>
              <a:rPr lang="en-US" sz="3200" dirty="0" err="1" smtClean="0"/>
              <a:t>twitter.com/NewAmericaED</a:t>
            </a:r>
            <a:endParaRPr lang="en-US" sz="3200" dirty="0" smtClean="0"/>
          </a:p>
          <a:p>
            <a:pPr algn="ctr">
              <a:lnSpc>
                <a:spcPct val="150000"/>
              </a:lnSpc>
              <a:spcBef>
                <a:spcPct val="20000"/>
              </a:spcBef>
            </a:pPr>
            <a:endParaRPr lang="en-US" sz="3200" b="1" dirty="0">
              <a:solidFill>
                <a:srgbClr val="8064A2"/>
              </a:solidFill>
            </a:endParaRPr>
          </a:p>
        </p:txBody>
      </p:sp>
      <p:sp>
        <p:nvSpPr>
          <p:cNvPr id="2" name="TextBox 1"/>
          <p:cNvSpPr txBox="1"/>
          <p:nvPr/>
        </p:nvSpPr>
        <p:spPr>
          <a:xfrm>
            <a:off x="822960" y="345440"/>
            <a:ext cx="7264400" cy="769441"/>
          </a:xfrm>
          <a:prstGeom prst="rect">
            <a:avLst/>
          </a:prstGeom>
          <a:noFill/>
        </p:spPr>
        <p:txBody>
          <a:bodyPr wrap="square" rtlCol="0">
            <a:spAutoFit/>
          </a:bodyPr>
          <a:lstStyle/>
          <a:p>
            <a:pPr algn="ctr"/>
            <a:r>
              <a:rPr lang="en-US" sz="4400" dirty="0" smtClean="0"/>
              <a:t>Contact us</a:t>
            </a:r>
            <a:endParaRPr lang="en-US"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66563" name="Rectangle 3"/>
          <p:cNvSpPr>
            <a:spLocks noGrp="1" noChangeArrowheads="1"/>
          </p:cNvSpPr>
          <p:nvPr>
            <p:ph idx="4294967295"/>
          </p:nvPr>
        </p:nvSpPr>
        <p:spPr>
          <a:xfrm>
            <a:off x="2906713" y="714057"/>
            <a:ext cx="5780087" cy="5637213"/>
          </a:xfrm>
        </p:spPr>
        <p:txBody>
          <a:bodyPr/>
          <a:lstStyle/>
          <a:p>
            <a:pPr marL="346075" indent="-346075" eaLnBrk="1" hangingPunct="1">
              <a:lnSpc>
                <a:spcPts val="2600"/>
              </a:lnSpc>
              <a:spcBef>
                <a:spcPts val="2000"/>
              </a:spcBef>
              <a:buClr>
                <a:srgbClr val="F79646"/>
              </a:buClr>
              <a:buSzPct val="150000"/>
              <a:buFont typeface="Arial" pitchFamily="34" charset="0"/>
              <a:buNone/>
            </a:pPr>
            <a:r>
              <a:rPr lang="en-US" sz="1800" i="1" dirty="0" smtClean="0">
                <a:solidFill>
                  <a:srgbClr val="000000"/>
                </a:solidFill>
                <a:ea typeface="ＭＳ Ｐゴシック" pitchFamily="34" charset="-128"/>
              </a:rPr>
              <a:t>	</a:t>
            </a:r>
            <a:endParaRPr lang="en-US" sz="2400" dirty="0" smtClean="0"/>
          </a:p>
          <a:p>
            <a:pPr marL="287338" indent="-287338">
              <a:buClr>
                <a:schemeClr val="accent4"/>
              </a:buClr>
              <a:buFont typeface="Wingdings" charset="2"/>
              <a:buChar char="v"/>
            </a:pPr>
            <a:r>
              <a:rPr lang="en-US" sz="2400" dirty="0" smtClean="0"/>
              <a:t>Depending on content and context, digital media have been shown to spark learning.</a:t>
            </a:r>
          </a:p>
          <a:p>
            <a:pPr marL="287338" indent="-287338">
              <a:buClr>
                <a:schemeClr val="accent4"/>
              </a:buClr>
              <a:buFont typeface="Wingdings" charset="2"/>
              <a:buChar char="v"/>
            </a:pPr>
            <a:endParaRPr lang="en-US" sz="2400" dirty="0" smtClean="0"/>
          </a:p>
          <a:p>
            <a:pPr marL="287338" indent="-287338">
              <a:buClr>
                <a:schemeClr val="accent4"/>
              </a:buClr>
              <a:buFont typeface="Wingdings" charset="2"/>
              <a:buChar char="v"/>
            </a:pPr>
            <a:r>
              <a:rPr lang="en-US" sz="2400" dirty="0" smtClean="0"/>
              <a:t>Technology is now a big part of children’s lives.</a:t>
            </a:r>
          </a:p>
          <a:p>
            <a:pPr marL="287338" indent="-287338">
              <a:buClr>
                <a:schemeClr val="accent4"/>
              </a:buClr>
              <a:buFont typeface="Wingdings" charset="2"/>
              <a:buChar char="v"/>
            </a:pPr>
            <a:endParaRPr lang="en-US" sz="2400" dirty="0" smtClean="0"/>
          </a:p>
          <a:p>
            <a:pPr marL="287338" indent="-287338">
              <a:buClr>
                <a:schemeClr val="accent4"/>
              </a:buClr>
              <a:buFont typeface="Wingdings" charset="2"/>
              <a:buChar char="v"/>
            </a:pPr>
            <a:r>
              <a:rPr lang="en-US" sz="2400" dirty="0" smtClean="0"/>
              <a:t>But access and use varies…</a:t>
            </a:r>
          </a:p>
          <a:p>
            <a:pPr marL="287338" indent="-287338">
              <a:buClr>
                <a:schemeClr val="accent4"/>
              </a:buClr>
              <a:buFont typeface="Wingdings" charset="2"/>
              <a:buChar char="v"/>
            </a:pPr>
            <a:endParaRPr lang="en-US" sz="2400" dirty="0" smtClean="0"/>
          </a:p>
          <a:p>
            <a:pPr marL="287338" indent="-287338">
              <a:buClr>
                <a:schemeClr val="accent4"/>
              </a:buClr>
              <a:buFont typeface="Wingdings" charset="2"/>
              <a:buChar char="v"/>
            </a:pPr>
            <a:r>
              <a:rPr lang="en-US" sz="2400" dirty="0" smtClean="0"/>
              <a:t>…which may exacerbate already wide achievement gaps.</a:t>
            </a:r>
          </a:p>
          <a:p>
            <a:pPr marL="346075" indent="-346075" eaLnBrk="1" hangingPunct="1">
              <a:lnSpc>
                <a:spcPts val="2600"/>
              </a:lnSpc>
              <a:spcBef>
                <a:spcPts val="2000"/>
              </a:spcBef>
              <a:buClr>
                <a:srgbClr val="F79646"/>
              </a:buClr>
              <a:buSzPct val="150000"/>
              <a:buFontTx/>
              <a:buNone/>
            </a:pPr>
            <a:endParaRPr lang="en-US" sz="2400" b="1" dirty="0" smtClean="0">
              <a:solidFill>
                <a:srgbClr val="000000"/>
              </a:solidFill>
              <a:ea typeface="ＭＳ Ｐゴシック" pitchFamily="34" charset="-128"/>
            </a:endParaRPr>
          </a:p>
          <a:p>
            <a:pPr marL="346075" indent="-346075" eaLnBrk="1" hangingPunct="1">
              <a:lnSpc>
                <a:spcPts val="2600"/>
              </a:lnSpc>
              <a:spcBef>
                <a:spcPts val="2000"/>
              </a:spcBef>
              <a:buClr>
                <a:srgbClr val="F79646"/>
              </a:buClr>
              <a:buSzPct val="150000"/>
              <a:buFontTx/>
              <a:buNone/>
            </a:pPr>
            <a:endParaRPr lang="en-US" sz="2400" b="1" dirty="0" smtClean="0">
              <a:solidFill>
                <a:srgbClr val="000000"/>
              </a:solidFill>
              <a:ea typeface="ＭＳ Ｐゴシック" pitchFamily="34" charset="-128"/>
            </a:endParaRPr>
          </a:p>
          <a:p>
            <a:pPr marL="346075" indent="-346075" eaLnBrk="1" hangingPunct="1">
              <a:lnSpc>
                <a:spcPts val="2600"/>
              </a:lnSpc>
              <a:spcBef>
                <a:spcPts val="2000"/>
              </a:spcBef>
              <a:buClr>
                <a:srgbClr val="F79646"/>
              </a:buClr>
              <a:buSzPct val="150000"/>
              <a:buFont typeface="Arial" pitchFamily="34" charset="0"/>
              <a:buNone/>
            </a:pPr>
            <a:endParaRPr lang="en-US" sz="1800" dirty="0" smtClean="0">
              <a:solidFill>
                <a:srgbClr val="000000"/>
              </a:solidFill>
              <a:ea typeface="ＭＳ Ｐゴシック" pitchFamily="34" charset="-128"/>
            </a:endParaRPr>
          </a:p>
        </p:txBody>
      </p:sp>
      <p:sp>
        <p:nvSpPr>
          <p:cNvPr id="66564"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66566" name="TextBox 5"/>
          <p:cNvSpPr txBox="1">
            <a:spLocks noChangeArrowheads="1"/>
          </p:cNvSpPr>
          <p:nvPr/>
        </p:nvSpPr>
        <p:spPr bwMode="auto">
          <a:xfrm>
            <a:off x="457200" y="838200"/>
            <a:ext cx="2057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solidFill>
                  <a:srgbClr val="000000"/>
                </a:solidFill>
                <a:cs typeface="Arial" pitchFamily="34" charset="0"/>
              </a:rPr>
              <a:t>Why examine the potential of today’s technology?</a:t>
            </a:r>
            <a:endParaRPr lang="en-US" sz="1200" dirty="0">
              <a:solidFill>
                <a:srgbClr val="000000"/>
              </a:solidFill>
              <a:latin typeface="Calibri" pitchFamily="34" charset="0"/>
            </a:endParaRPr>
          </a:p>
        </p:txBody>
      </p:sp>
      <p:sp>
        <p:nvSpPr>
          <p:cNvPr id="66567"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25B4337-BA7D-44E1-9629-2B7CFF60AC67}" type="slidenum">
              <a:rPr lang="en-US" sz="1200">
                <a:solidFill>
                  <a:srgbClr val="898989"/>
                </a:solidFill>
                <a:latin typeface="Calibri" pitchFamily="34" charset="0"/>
              </a:rPr>
              <a:pPr algn="r" eaLnBrk="1" hangingPunct="1"/>
              <a:t>4</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B11E"/>
        </a:solidFill>
        <a:effectLst/>
      </p:bgPr>
    </p:bg>
    <p:spTree>
      <p:nvGrpSpPr>
        <p:cNvPr id="1" name=""/>
        <p:cNvGrpSpPr/>
        <p:nvPr/>
      </p:nvGrpSpPr>
      <p:grpSpPr>
        <a:xfrm>
          <a:off x="0" y="0"/>
          <a:ext cx="0" cy="0"/>
          <a:chOff x="0" y="0"/>
          <a:chExt cx="0" cy="0"/>
        </a:xfrm>
      </p:grpSpPr>
      <p:sp>
        <p:nvSpPr>
          <p:cNvPr id="70659" name="TextBox 2"/>
          <p:cNvSpPr txBox="1">
            <a:spLocks noChangeArrowheads="1"/>
          </p:cNvSpPr>
          <p:nvPr/>
        </p:nvSpPr>
        <p:spPr bwMode="auto">
          <a:xfrm>
            <a:off x="230188" y="134938"/>
            <a:ext cx="8680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800" dirty="0" smtClean="0"/>
              <a:t>In search of “learning together” moments</a:t>
            </a:r>
            <a:endParaRPr lang="en-US" sz="28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114" r="14114"/>
          <a:stretch/>
        </p:blipFill>
        <p:spPr>
          <a:xfrm>
            <a:off x="622930" y="658158"/>
            <a:ext cx="7894965" cy="5925076"/>
          </a:xfrm>
          <a:prstGeom prst="rect">
            <a:avLst/>
          </a:prstGeom>
        </p:spPr>
      </p:pic>
      <p:sp>
        <p:nvSpPr>
          <p:cNvPr id="3" name="TextBox 2"/>
          <p:cNvSpPr txBox="1"/>
          <p:nvPr/>
        </p:nvSpPr>
        <p:spPr>
          <a:xfrm>
            <a:off x="2032000" y="6583234"/>
            <a:ext cx="5415280" cy="523220"/>
          </a:xfrm>
          <a:prstGeom prst="rect">
            <a:avLst/>
          </a:prstGeom>
          <a:noFill/>
        </p:spPr>
        <p:txBody>
          <a:bodyPr wrap="square" rtlCol="0">
            <a:spAutoFit/>
          </a:bodyPr>
          <a:lstStyle/>
          <a:p>
            <a:r>
              <a:rPr lang="en-US" sz="1000" dirty="0" smtClean="0"/>
              <a:t>Flickr.com/Elaine and Scott van der </a:t>
            </a:r>
            <a:r>
              <a:rPr lang="en-US" sz="1000" dirty="0" err="1" smtClean="0"/>
              <a:t>Chijs</a:t>
            </a:r>
            <a:r>
              <a:rPr lang="en-US" sz="1000" dirty="0" smtClean="0"/>
              <a:t> courtesy Creative Commons license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67587" name="Rectangle 3"/>
          <p:cNvSpPr>
            <a:spLocks noGrp="1" noChangeArrowheads="1"/>
          </p:cNvSpPr>
          <p:nvPr>
            <p:ph idx="4294967295"/>
          </p:nvPr>
        </p:nvSpPr>
        <p:spPr>
          <a:xfrm>
            <a:off x="2819400" y="1403350"/>
            <a:ext cx="5780088" cy="5637213"/>
          </a:xfrm>
        </p:spPr>
        <p:txBody>
          <a:bodyPr/>
          <a:lstStyle/>
          <a:p>
            <a:pPr marL="346075" indent="-346075" eaLnBrk="1" hangingPunct="1">
              <a:lnSpc>
                <a:spcPts val="2600"/>
              </a:lnSpc>
              <a:spcBef>
                <a:spcPts val="2000"/>
              </a:spcBef>
              <a:buClr>
                <a:srgbClr val="F79646"/>
              </a:buClr>
              <a:buSzPct val="150000"/>
              <a:buFontTx/>
              <a:buNone/>
            </a:pPr>
            <a:endParaRPr lang="en-US" sz="2400" b="1" dirty="0" smtClean="0">
              <a:solidFill>
                <a:srgbClr val="000000"/>
              </a:solidFill>
              <a:ea typeface="ＭＳ Ｐゴシック" pitchFamily="34" charset="-128"/>
            </a:endParaRPr>
          </a:p>
          <a:p>
            <a:pPr marL="346075" indent="-346075" eaLnBrk="1" hangingPunct="1">
              <a:lnSpc>
                <a:spcPts val="2600"/>
              </a:lnSpc>
              <a:spcBef>
                <a:spcPts val="2000"/>
              </a:spcBef>
              <a:buClr>
                <a:srgbClr val="F79646"/>
              </a:buClr>
              <a:buSzPct val="150000"/>
              <a:buFont typeface="Arial" pitchFamily="34" charset="0"/>
              <a:buNone/>
            </a:pPr>
            <a:endParaRPr lang="en-US" sz="1800" dirty="0" smtClean="0">
              <a:solidFill>
                <a:srgbClr val="000000"/>
              </a:solidFill>
              <a:ea typeface="ＭＳ Ｐゴシック" pitchFamily="34" charset="-128"/>
            </a:endParaRPr>
          </a:p>
        </p:txBody>
      </p:sp>
      <p:sp>
        <p:nvSpPr>
          <p:cNvPr id="67588"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67590" name="TextBox 5"/>
          <p:cNvSpPr txBox="1">
            <a:spLocks noChangeArrowheads="1"/>
          </p:cNvSpPr>
          <p:nvPr/>
        </p:nvSpPr>
        <p:spPr bwMode="auto">
          <a:xfrm>
            <a:off x="457200" y="838200"/>
            <a:ext cx="2057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solidFill>
                  <a:srgbClr val="000000"/>
                </a:solidFill>
                <a:cs typeface="Arial" pitchFamily="34" charset="0"/>
              </a:rPr>
              <a:t>4 Guiding Principles</a:t>
            </a:r>
            <a:endParaRPr lang="en-US" sz="1200" dirty="0">
              <a:solidFill>
                <a:srgbClr val="000000"/>
              </a:solidFill>
              <a:latin typeface="Calibri" pitchFamily="34" charset="0"/>
            </a:endParaRPr>
          </a:p>
        </p:txBody>
      </p:sp>
      <p:sp>
        <p:nvSpPr>
          <p:cNvPr id="67591"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F3325FF-BC66-42DB-978C-FBEC5F33CF2F}" type="slidenum">
              <a:rPr lang="en-US" sz="1200">
                <a:solidFill>
                  <a:srgbClr val="898989"/>
                </a:solidFill>
                <a:latin typeface="Calibri" pitchFamily="34" charset="0"/>
              </a:rPr>
              <a:pPr algn="r" eaLnBrk="1" hangingPunct="1"/>
              <a:t>6</a:t>
            </a:fld>
            <a:endParaRPr lang="en-US" sz="1200">
              <a:solidFill>
                <a:srgbClr val="898989"/>
              </a:solidFill>
              <a:latin typeface="Calibri" pitchFamily="34" charset="0"/>
            </a:endParaRPr>
          </a:p>
        </p:txBody>
      </p:sp>
      <p:graphicFrame>
        <p:nvGraphicFramePr>
          <p:cNvPr id="8" name="Diagram 7"/>
          <p:cNvGraphicFramePr/>
          <p:nvPr>
            <p:extLst>
              <p:ext uri="{D42A27DB-BD31-4B8C-83A1-F6EECF244321}">
                <p14:modId xmlns:p14="http://schemas.microsoft.com/office/powerpoint/2010/main" val="3611909755"/>
              </p:ext>
            </p:extLst>
          </p:nvPr>
        </p:nvGraphicFramePr>
        <p:xfrm>
          <a:off x="2514600" y="12229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68611" name="Rectangle 3"/>
          <p:cNvSpPr>
            <a:spLocks noGrp="1" noChangeArrowheads="1"/>
          </p:cNvSpPr>
          <p:nvPr>
            <p:ph idx="4294967295"/>
          </p:nvPr>
        </p:nvSpPr>
        <p:spPr>
          <a:xfrm>
            <a:off x="2911793" y="763588"/>
            <a:ext cx="5567362" cy="5129212"/>
          </a:xfrm>
        </p:spPr>
        <p:txBody>
          <a:bodyPr/>
          <a:lstStyle/>
          <a:p>
            <a:pPr marL="0" indent="0" eaLnBrk="1" hangingPunct="1">
              <a:lnSpc>
                <a:spcPts val="2600"/>
              </a:lnSpc>
              <a:spcBef>
                <a:spcPct val="0"/>
              </a:spcBef>
              <a:spcAft>
                <a:spcPts val="1800"/>
              </a:spcAft>
              <a:buClr>
                <a:srgbClr val="F79646"/>
              </a:buClr>
              <a:buSzPct val="150000"/>
              <a:buNone/>
            </a:pPr>
            <a:r>
              <a:rPr lang="en-US" sz="2400" dirty="0" smtClean="0">
                <a:solidFill>
                  <a:srgbClr val="000000"/>
                </a:solidFill>
                <a:ea typeface="ＭＳ Ｐゴシック" pitchFamily="34" charset="-128"/>
              </a:rPr>
              <a:t>Could educators and tech developers encourage families to watch, talk about and play with digital media together? What can be done to prompt more back-and-forth conversation — a cornerstone of children’s language development and  later reading skills?</a:t>
            </a:r>
          </a:p>
          <a:p>
            <a:pPr marL="0" indent="0" eaLnBrk="1" hangingPunct="1">
              <a:lnSpc>
                <a:spcPts val="2600"/>
              </a:lnSpc>
              <a:spcBef>
                <a:spcPct val="0"/>
              </a:spcBef>
              <a:spcAft>
                <a:spcPts val="1800"/>
              </a:spcAft>
              <a:buClr>
                <a:srgbClr val="F79646"/>
              </a:buClr>
              <a:buSzPct val="150000"/>
              <a:buNone/>
            </a:pPr>
            <a:endParaRPr lang="en-US" sz="1600" dirty="0" smtClean="0">
              <a:solidFill>
                <a:srgbClr val="000000"/>
              </a:solidFill>
              <a:ea typeface="ＭＳ Ｐゴシック" pitchFamily="34" charset="-128"/>
            </a:endParaRPr>
          </a:p>
        </p:txBody>
      </p:sp>
      <p:sp>
        <p:nvSpPr>
          <p:cNvPr id="68612"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68614" name="TextBox 5"/>
          <p:cNvSpPr txBox="1">
            <a:spLocks noChangeArrowheads="1"/>
          </p:cNvSpPr>
          <p:nvPr/>
        </p:nvSpPr>
        <p:spPr bwMode="auto">
          <a:xfrm>
            <a:off x="457200" y="838200"/>
            <a:ext cx="205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solidFill>
                  <a:srgbClr val="000000"/>
                </a:solidFill>
                <a:cs typeface="Arial" pitchFamily="34" charset="0"/>
              </a:rPr>
              <a:t>Joint engagement</a:t>
            </a:r>
            <a:endParaRPr lang="en-US" sz="2200" b="1" dirty="0">
              <a:solidFill>
                <a:srgbClr val="666699"/>
              </a:solidFill>
              <a:cs typeface="Arial" pitchFamily="34" charset="0"/>
            </a:endParaRPr>
          </a:p>
          <a:p>
            <a:pPr eaLnBrk="1" hangingPunct="1"/>
            <a:endParaRPr lang="en-US" sz="1200" dirty="0">
              <a:solidFill>
                <a:srgbClr val="000000"/>
              </a:solidFill>
              <a:latin typeface="Calibri" pitchFamily="34" charset="0"/>
            </a:endParaRPr>
          </a:p>
        </p:txBody>
      </p:sp>
      <p:sp>
        <p:nvSpPr>
          <p:cNvPr id="68615"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EAA012-29DD-4BF4-BDAF-73B86C422B32}" type="slidenum">
              <a:rPr lang="en-US" sz="1200">
                <a:solidFill>
                  <a:srgbClr val="898989"/>
                </a:solidFill>
                <a:latin typeface="Calibri" pitchFamily="34" charset="0"/>
              </a:rPr>
              <a:pPr algn="r" eaLnBrk="1" hangingPunct="1"/>
              <a:t>7</a:t>
            </a:fld>
            <a:endParaRPr lang="en-US" sz="1200">
              <a:solidFill>
                <a:srgbClr val="898989"/>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33470"/>
            <a:ext cx="5532545" cy="2722880"/>
          </a:xfrm>
          <a:prstGeom prst="rect">
            <a:avLst/>
          </a:prstGeom>
        </p:spPr>
      </p:pic>
      <p:sp>
        <p:nvSpPr>
          <p:cNvPr id="3" name="TextBox 2"/>
          <p:cNvSpPr txBox="1"/>
          <p:nvPr/>
        </p:nvSpPr>
        <p:spPr>
          <a:xfrm>
            <a:off x="593726" y="6330785"/>
            <a:ext cx="3271520" cy="530915"/>
          </a:xfrm>
          <a:prstGeom prst="rect">
            <a:avLst/>
          </a:prstGeom>
          <a:noFill/>
        </p:spPr>
        <p:txBody>
          <a:bodyPr wrap="square" rtlCol="0">
            <a:spAutoFit/>
          </a:bodyPr>
          <a:lstStyle/>
          <a:p>
            <a:r>
              <a:rPr lang="en-US" sz="1050" dirty="0" smtClean="0"/>
              <a:t>Photo by </a:t>
            </a:r>
            <a:r>
              <a:rPr lang="en-US" sz="1050" dirty="0" err="1" smtClean="0"/>
              <a:t>Brigid</a:t>
            </a:r>
            <a:r>
              <a:rPr lang="en-US" sz="1050" dirty="0" smtClean="0"/>
              <a:t> Barron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696200" cy="1828800"/>
          </a:xfrm>
        </p:spPr>
        <p:txBody>
          <a:bodyPr>
            <a:normAutofit/>
          </a:bodyPr>
          <a:lstStyle/>
          <a:p>
            <a:r>
              <a:rPr lang="en-US" dirty="0"/>
              <a:t>The Cascading Effects </a:t>
            </a:r>
            <a:r>
              <a:rPr lang="en-US" dirty="0" smtClean="0"/>
              <a:t/>
            </a:r>
            <a:br>
              <a:rPr lang="en-US" dirty="0" smtClean="0"/>
            </a:br>
            <a:r>
              <a:rPr lang="en-US" sz="2000" dirty="0" smtClean="0"/>
              <a:t>of Connected </a:t>
            </a:r>
            <a:r>
              <a:rPr lang="en-US" sz="2000" dirty="0"/>
              <a:t>Parents and Educators Engaged with Children (0 – 8) Around Quality Media</a:t>
            </a:r>
          </a:p>
        </p:txBody>
      </p:sp>
      <p:pic>
        <p:nvPicPr>
          <p:cNvPr id="12" name="Picture 11"/>
          <p:cNvPicPr>
            <a:picLocks noChangeAspect="1"/>
          </p:cNvPicPr>
          <p:nvPr/>
        </p:nvPicPr>
        <p:blipFill>
          <a:blip r:embed="rId3"/>
          <a:stretch>
            <a:fillRect/>
          </a:stretch>
        </p:blipFill>
        <p:spPr>
          <a:xfrm>
            <a:off x="1905000" y="1752600"/>
            <a:ext cx="4889500" cy="5005640"/>
          </a:xfrm>
          <a:prstGeom prst="rect">
            <a:avLst/>
          </a:prstGeom>
        </p:spPr>
      </p:pic>
    </p:spTree>
    <p:extLst>
      <p:ext uri="{BB962C8B-B14F-4D97-AF65-F5344CB8AC3E}">
        <p14:creationId xmlns:p14="http://schemas.microsoft.com/office/powerpoint/2010/main" val="1386402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875"/>
            <a:ext cx="9144000" cy="6858000"/>
          </a:xfrm>
          <a:prstGeom prst="rect">
            <a:avLst/>
          </a:prstGeom>
          <a:solidFill>
            <a:srgbClr val="F2B21D"/>
          </a:solidFill>
          <a:ln w="88900">
            <a:solidFill>
              <a:srgbClr val="F2B21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solidFill>
                <a:srgbClr val="F4C330"/>
              </a:solidFill>
            </a:endParaRPr>
          </a:p>
        </p:txBody>
      </p:sp>
      <p:sp>
        <p:nvSpPr>
          <p:cNvPr id="7" name="Rectangle 3"/>
          <p:cNvSpPr txBox="1">
            <a:spLocks noChangeArrowheads="1"/>
          </p:cNvSpPr>
          <p:nvPr/>
        </p:nvSpPr>
        <p:spPr bwMode="auto">
          <a:xfrm>
            <a:off x="1487488" y="2198688"/>
            <a:ext cx="6540500" cy="5257800"/>
          </a:xfrm>
          <a:prstGeom prst="rect">
            <a:avLst/>
          </a:prstGeom>
          <a:noFill/>
          <a:ln w="9525">
            <a:noFill/>
            <a:miter lim="800000"/>
            <a:headEnd/>
            <a:tailEnd/>
          </a:ln>
        </p:spPr>
        <p:txBody>
          <a:bodyPr/>
          <a:lstStyle/>
          <a:p>
            <a:pPr algn="ctr" eaLnBrk="0" hangingPunct="0">
              <a:lnSpc>
                <a:spcPct val="150000"/>
              </a:lnSpc>
              <a:spcBef>
                <a:spcPct val="20000"/>
              </a:spcBef>
              <a:defRPr/>
            </a:pPr>
            <a:endParaRPr lang="en-US" sz="3200" b="1" kern="0" dirty="0">
              <a:solidFill>
                <a:schemeClr val="accent4"/>
              </a:solidFill>
              <a:latin typeface="Arial"/>
              <a:ea typeface="ＭＳ Ｐゴシック" pitchFamily="1" charset="-128"/>
              <a:cs typeface="ＭＳ Ｐゴシック" pitchFamily="1" charset="-128"/>
            </a:endParaRPr>
          </a:p>
        </p:txBody>
      </p:sp>
      <p:pic>
        <p:nvPicPr>
          <p:cNvPr id="4" name="Picture 3" descr="newcoviewingcover_notext.jpg"/>
          <p:cNvPicPr>
            <a:picLocks noChangeAspect="1"/>
          </p:cNvPicPr>
          <p:nvPr/>
        </p:nvPicPr>
        <p:blipFill>
          <a:blip r:embed="rId3"/>
          <a:stretch>
            <a:fillRect/>
          </a:stretch>
        </p:blipFill>
        <p:spPr>
          <a:xfrm>
            <a:off x="444500" y="323850"/>
            <a:ext cx="8255000" cy="6210301"/>
          </a:xfrm>
          <a:prstGeom prst="rect">
            <a:avLst/>
          </a:prstGeom>
        </p:spPr>
      </p:pic>
      <p:sp>
        <p:nvSpPr>
          <p:cNvPr id="2" name="Rectangle 1"/>
          <p:cNvSpPr/>
          <p:nvPr/>
        </p:nvSpPr>
        <p:spPr>
          <a:xfrm>
            <a:off x="995680" y="2547035"/>
            <a:ext cx="4572000" cy="646331"/>
          </a:xfrm>
          <a:prstGeom prst="rect">
            <a:avLst/>
          </a:prstGeom>
        </p:spPr>
        <p:txBody>
          <a:bodyPr>
            <a:spAutoFit/>
          </a:bodyPr>
          <a:lstStyle/>
          <a:p>
            <a:pPr lvl="0" defTabSz="457200" fontAlgn="auto">
              <a:spcBef>
                <a:spcPts val="0"/>
              </a:spcBef>
              <a:spcAft>
                <a:spcPts val="0"/>
              </a:spcAft>
              <a:defRPr/>
            </a:pPr>
            <a:r>
              <a:rPr lang="en-US" dirty="0">
                <a:solidFill>
                  <a:schemeClr val="bg1"/>
                </a:solidFill>
                <a:latin typeface="Calibri"/>
                <a:cs typeface="Calibri"/>
              </a:rPr>
              <a:t>Research and design for learning together in a digital age</a:t>
            </a:r>
          </a:p>
        </p:txBody>
      </p:sp>
      <p:sp>
        <p:nvSpPr>
          <p:cNvPr id="3" name="Rectangle 2"/>
          <p:cNvSpPr/>
          <p:nvPr/>
        </p:nvSpPr>
        <p:spPr>
          <a:xfrm>
            <a:off x="3789680" y="5422315"/>
            <a:ext cx="4572000" cy="646331"/>
          </a:xfrm>
          <a:prstGeom prst="rect">
            <a:avLst/>
          </a:prstGeom>
        </p:spPr>
        <p:txBody>
          <a:bodyPr>
            <a:spAutoFit/>
          </a:bodyPr>
          <a:lstStyle/>
          <a:p>
            <a:pPr algn="r" eaLnBrk="1" hangingPunct="1">
              <a:spcBef>
                <a:spcPts val="0"/>
              </a:spcBef>
              <a:buNone/>
            </a:pPr>
            <a:r>
              <a:rPr lang="en-US" dirty="0" smtClean="0">
                <a:solidFill>
                  <a:schemeClr val="bg1"/>
                </a:solidFill>
              </a:rPr>
              <a:t>Lori Takeuchi</a:t>
            </a:r>
          </a:p>
          <a:p>
            <a:pPr algn="r" eaLnBrk="1" hangingPunct="1">
              <a:spcBef>
                <a:spcPts val="0"/>
              </a:spcBef>
              <a:buNone/>
            </a:pPr>
            <a:r>
              <a:rPr lang="en-US" dirty="0" smtClean="0">
                <a:solidFill>
                  <a:schemeClr val="bg1"/>
                </a:solidFill>
              </a:rPr>
              <a:t>And Reed Stevens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ECF_ColorPalette_Office_r1">
  <a:themeElements>
    <a:clrScheme name="">
      <a:dk1>
        <a:srgbClr val="000000"/>
      </a:dk1>
      <a:lt1>
        <a:srgbClr val="FFFFFF"/>
      </a:lt1>
      <a:dk2>
        <a:srgbClr val="F0C130"/>
      </a:dk2>
      <a:lt2>
        <a:srgbClr val="EEECE1"/>
      </a:lt2>
      <a:accent1>
        <a:srgbClr val="6B6A9F"/>
      </a:accent1>
      <a:accent2>
        <a:srgbClr val="C0504D"/>
      </a:accent2>
      <a:accent3>
        <a:srgbClr val="FFFFFF"/>
      </a:accent3>
      <a:accent4>
        <a:srgbClr val="000000"/>
      </a:accent4>
      <a:accent5>
        <a:srgbClr val="BAB9CD"/>
      </a:accent5>
      <a:accent6>
        <a:srgbClr val="AE4845"/>
      </a:accent6>
      <a:hlink>
        <a:srgbClr val="0000FF"/>
      </a:hlink>
      <a:folHlink>
        <a:srgbClr val="800080"/>
      </a:folHlink>
    </a:clrScheme>
    <a:fontScheme name="1_AECF_ColorPalette_Office_r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AECF_ColorPalette_Office_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ECF_ColorPalette_Office_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ECF_ColorPalette_Office_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ECF_ColorPalette_Office_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ECF_ColorPalette_Office_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ECF_ColorPalette_Office_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ECF_ColorPalette_Office_r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ECF_ColorPalette_Office_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ECF_ColorPalette_Office_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ECF_ColorPalette_Office_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ECF_ColorPalette_Office_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ECF_ColorPalette_Office_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AECF_ColorPalette_Office_r1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1_AECF_ColorPalette_Office_r1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ECF_ColorPalette_Office_r1">
  <a:themeElements>
    <a:clrScheme name="">
      <a:dk1>
        <a:srgbClr val="000000"/>
      </a:dk1>
      <a:lt1>
        <a:srgbClr val="FFFFFF"/>
      </a:lt1>
      <a:dk2>
        <a:srgbClr val="F0C130"/>
      </a:dk2>
      <a:lt2>
        <a:srgbClr val="EEECE1"/>
      </a:lt2>
      <a:accent1>
        <a:srgbClr val="6B6A9F"/>
      </a:accent1>
      <a:accent2>
        <a:srgbClr val="C0504D"/>
      </a:accent2>
      <a:accent3>
        <a:srgbClr val="FFFFFF"/>
      </a:accent3>
      <a:accent4>
        <a:srgbClr val="000000"/>
      </a:accent4>
      <a:accent5>
        <a:srgbClr val="BAB9CD"/>
      </a:accent5>
      <a:accent6>
        <a:srgbClr val="AE4845"/>
      </a:accent6>
      <a:hlink>
        <a:srgbClr val="0000FF"/>
      </a:hlink>
      <a:folHlink>
        <a:srgbClr val="800080"/>
      </a:folHlink>
    </a:clrScheme>
    <a:fontScheme name="AECF_ColorPalette_Office_r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ECF_ColorPalette_Office_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ECF_ColorPalette_Office_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ECF_ColorPalette_Office_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ECF_ColorPalette_Office_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ECF_ColorPalette_Office_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ECF_ColorPalette_Office_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ECF_ColorPalette_Office_r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ECF_ColorPalette_Office_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ECF_ColorPalette_Office_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ECF_ColorPalette_Office_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ECF_ColorPalette_Office_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ECF_ColorPalette_Office_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ECF_ColorPalette_Office_r1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AECF_ColorPalette_Office_r1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ECF_ColorPalette_Office_r1">
  <a:themeElements>
    <a:clrScheme name="GLR custom">
      <a:dk1>
        <a:sysClr val="windowText" lastClr="000000"/>
      </a:dk1>
      <a:lt1>
        <a:sysClr val="window" lastClr="FFFFFF"/>
      </a:lt1>
      <a:dk2>
        <a:srgbClr val="F0C130"/>
      </a:dk2>
      <a:lt2>
        <a:srgbClr val="EEECE1"/>
      </a:lt2>
      <a:accent1>
        <a:srgbClr val="6B6A9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AECF_ColorPalette_Office_r1">
  <a:themeElements>
    <a:clrScheme name="GLR custom">
      <a:dk1>
        <a:sysClr val="windowText" lastClr="000000"/>
      </a:dk1>
      <a:lt1>
        <a:sysClr val="window" lastClr="FFFFFF"/>
      </a:lt1>
      <a:dk2>
        <a:srgbClr val="F0C130"/>
      </a:dk2>
      <a:lt2>
        <a:srgbClr val="EEECE1"/>
      </a:lt2>
      <a:accent1>
        <a:srgbClr val="6B6A9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AECF_ColorPalette_Office_r1">
  <a:themeElements>
    <a:clrScheme name="GLR custom">
      <a:dk1>
        <a:sysClr val="windowText" lastClr="000000"/>
      </a:dk1>
      <a:lt1>
        <a:sysClr val="window" lastClr="FFFFFF"/>
      </a:lt1>
      <a:dk2>
        <a:srgbClr val="F0C130"/>
      </a:dk2>
      <a:lt2>
        <a:srgbClr val="EEECE1"/>
      </a:lt2>
      <a:accent1>
        <a:srgbClr val="6B6A9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AECF_ColorPalette_Office_r1">
  <a:themeElements>
    <a:clrScheme name="GLR custom">
      <a:dk1>
        <a:sysClr val="windowText" lastClr="000000"/>
      </a:dk1>
      <a:lt1>
        <a:sysClr val="window" lastClr="FFFFFF"/>
      </a:lt1>
      <a:dk2>
        <a:srgbClr val="F0C130"/>
      </a:dk2>
      <a:lt2>
        <a:srgbClr val="EEECE1"/>
      </a:lt2>
      <a:accent1>
        <a:srgbClr val="6B6A9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9558</TotalTime>
  <Words>2930</Words>
  <Application>Microsoft Office PowerPoint</Application>
  <PresentationFormat>On-screen Show (4:3)</PresentationFormat>
  <Paragraphs>321</Paragraphs>
  <Slides>38</Slides>
  <Notes>38</Notes>
  <HiddenSlides>0</HiddenSlides>
  <MMClips>0</MMClips>
  <ScaleCrop>false</ScaleCrop>
  <HeadingPairs>
    <vt:vector size="4" baseType="variant">
      <vt:variant>
        <vt:lpstr>Theme</vt:lpstr>
      </vt:variant>
      <vt:variant>
        <vt:i4>10</vt:i4>
      </vt:variant>
      <vt:variant>
        <vt:lpstr>Slide Titles</vt:lpstr>
      </vt:variant>
      <vt:variant>
        <vt:i4>38</vt:i4>
      </vt:variant>
    </vt:vector>
  </HeadingPairs>
  <TitlesOfParts>
    <vt:vector size="48" baseType="lpstr">
      <vt:lpstr>Office Theme</vt:lpstr>
      <vt:lpstr>1_AECF_ColorPalette_Office_r1</vt:lpstr>
      <vt:lpstr>AECF_ColorPalette_Office_r1</vt:lpstr>
      <vt:lpstr>2_AECF_ColorPalette_Office_r1</vt:lpstr>
      <vt:lpstr>3_AECF_ColorPalette_Office_r1</vt:lpstr>
      <vt:lpstr>4_AECF_ColorPalette_Office_r1</vt:lpstr>
      <vt:lpstr>5_AECF_ColorPalette_Office_r1</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Cascading Effects  of Connected Parents and Educators Engaged with Children (0 – 8) Around Quality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Interviews and research</vt:lpstr>
      <vt:lpstr>PowerPoint Presentation</vt:lpstr>
      <vt:lpstr>PowerPoint Presentation</vt:lpstr>
      <vt:lpstr>PowerPoint Presentation</vt:lpstr>
      <vt:lpstr>PowerPoint Presentation</vt:lpstr>
      <vt:lpstr>PowerPoint Presentation</vt:lpstr>
      <vt:lpstr>PowerPoint Presentation</vt:lpstr>
      <vt:lpstr>Future mapping: Four approaches to consider</vt:lpstr>
      <vt:lpstr>PowerPoint Presentation</vt:lpstr>
      <vt:lpstr>PowerPoint Presentation</vt:lpstr>
    </vt:vector>
  </TitlesOfParts>
  <Company>Annie E Casey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Ralph Smith</dc:creator>
  <cp:lastModifiedBy>Lauren  Pescatore</cp:lastModifiedBy>
  <cp:revision>932</cp:revision>
  <cp:lastPrinted>2012-09-19T11:24:42Z</cp:lastPrinted>
  <dcterms:created xsi:type="dcterms:W3CDTF">2012-12-05T02:57:25Z</dcterms:created>
  <dcterms:modified xsi:type="dcterms:W3CDTF">2012-12-07T21:59:33Z</dcterms:modified>
</cp:coreProperties>
</file>